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18" r:id="rId4"/>
  </p:sldMasterIdLst>
  <p:notesMasterIdLst>
    <p:notesMasterId r:id="rId28"/>
  </p:notesMasterIdLst>
  <p:sldIdLst>
    <p:sldId id="256" r:id="rId5"/>
    <p:sldId id="257" r:id="rId6"/>
    <p:sldId id="259" r:id="rId7"/>
    <p:sldId id="283" r:id="rId8"/>
    <p:sldId id="265" r:id="rId9"/>
    <p:sldId id="264" r:id="rId10"/>
    <p:sldId id="266" r:id="rId11"/>
    <p:sldId id="269" r:id="rId12"/>
    <p:sldId id="268" r:id="rId13"/>
    <p:sldId id="270" r:id="rId14"/>
    <p:sldId id="271" r:id="rId15"/>
    <p:sldId id="272" r:id="rId16"/>
    <p:sldId id="274" r:id="rId17"/>
    <p:sldId id="285" r:id="rId18"/>
    <p:sldId id="278" r:id="rId19"/>
    <p:sldId id="275" r:id="rId20"/>
    <p:sldId id="276" r:id="rId21"/>
    <p:sldId id="284" r:id="rId22"/>
    <p:sldId id="258" r:id="rId23"/>
    <p:sldId id="277" r:id="rId24"/>
    <p:sldId id="281" r:id="rId25"/>
    <p:sldId id="279" r:id="rId26"/>
    <p:sldId id="280"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Franklin Gothic Demi Cond" panose="020B0706030402020204" pitchFamily="34" charset="0"/>
      <p:regular r:id="rId33"/>
      <p:bold r:id="rId34"/>
    </p:embeddedFont>
    <p:embeddedFont>
      <p:font typeface="Segoe UI" panose="020B0502040204020203" pitchFamily="34" charset="0"/>
      <p:regular r:id="rId35"/>
      <p:bold r:id="rId36"/>
      <p:italic r:id="rId37"/>
      <p:boldItalic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4" d="100"/>
          <a:sy n="64" d="100"/>
        </p:scale>
        <p:origin x="96" y="138"/>
      </p:cViewPr>
      <p:guideLst/>
    </p:cSldViewPr>
  </p:slideViewPr>
  <p:notesTextViewPr>
    <p:cViewPr>
      <p:scale>
        <a:sx n="1" d="1"/>
        <a:sy n="1" d="1"/>
      </p:scale>
      <p:origin x="0" y="0"/>
    </p:cViewPr>
  </p:notesTextViewPr>
  <p:notesViewPr>
    <p:cSldViewPr snapToGrid="0">
      <p:cViewPr varScale="1">
        <p:scale>
          <a:sx n="87" d="100"/>
          <a:sy n="87" d="100"/>
        </p:scale>
        <p:origin x="3840"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font" Target="fonts/font6.fntdata"/><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1.fntdata"/><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3.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2.fntdata"/><Relationship Id="rId35" Type="http://schemas.openxmlformats.org/officeDocument/2006/relationships/font" Target="fonts/font7.fntdata"/><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5.fntdata"/><Relationship Id="rId38" Type="http://schemas.openxmlformats.org/officeDocument/2006/relationships/font" Target="fonts/font1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Schlegel" userId="dcb8e6c9-2a60-4663-8136-b480bdb55402" providerId="ADAL" clId="{7478BD83-1B4B-41A9-9033-70BB13286399}"/>
    <pc:docChg chg="undo custSel mod addSld delSld modSld sldOrd">
      <pc:chgData name="Michael Schlegel" userId="dcb8e6c9-2a60-4663-8136-b480bdb55402" providerId="ADAL" clId="{7478BD83-1B4B-41A9-9033-70BB13286399}" dt="2019-08-21T12:26:11.548" v="1872" actId="20577"/>
      <pc:docMkLst>
        <pc:docMk/>
      </pc:docMkLst>
      <pc:sldChg chg="addSp delSp modSp add">
        <pc:chgData name="Michael Schlegel" userId="dcb8e6c9-2a60-4663-8136-b480bdb55402" providerId="ADAL" clId="{7478BD83-1B4B-41A9-9033-70BB13286399}" dt="2019-07-29T17:55:59.430" v="220" actId="20577"/>
        <pc:sldMkLst>
          <pc:docMk/>
          <pc:sldMk cId="81938916" sldId="256"/>
        </pc:sldMkLst>
        <pc:spChg chg="mod">
          <ac:chgData name="Michael Schlegel" userId="dcb8e6c9-2a60-4663-8136-b480bdb55402" providerId="ADAL" clId="{7478BD83-1B4B-41A9-9033-70BB13286399}" dt="2019-07-29T17:48:33.829" v="77" actId="20577"/>
          <ac:spMkLst>
            <pc:docMk/>
            <pc:sldMk cId="81938916" sldId="256"/>
            <ac:spMk id="2" creationId="{1CDA8C99-B1E2-49A9-BB5C-145256D1B7E4}"/>
          </ac:spMkLst>
        </pc:spChg>
        <pc:spChg chg="mod">
          <ac:chgData name="Michael Schlegel" userId="dcb8e6c9-2a60-4663-8136-b480bdb55402" providerId="ADAL" clId="{7478BD83-1B4B-41A9-9033-70BB13286399}" dt="2019-07-29T17:55:59.430" v="220" actId="20577"/>
          <ac:spMkLst>
            <pc:docMk/>
            <pc:sldMk cId="81938916" sldId="256"/>
            <ac:spMk id="3" creationId="{8C01D1C3-5E3E-42DB-B79D-BCC8929CF2DA}"/>
          </ac:spMkLst>
        </pc:spChg>
        <pc:spChg chg="del">
          <ac:chgData name="Michael Schlegel" userId="dcb8e6c9-2a60-4663-8136-b480bdb55402" providerId="ADAL" clId="{7478BD83-1B4B-41A9-9033-70BB13286399}" dt="2019-07-29T17:47:13.414" v="42" actId="931"/>
          <ac:spMkLst>
            <pc:docMk/>
            <pc:sldMk cId="81938916" sldId="256"/>
            <ac:spMk id="4" creationId="{530AEA6F-20FA-4EE4-A870-8C0485784DFE}"/>
          </ac:spMkLst>
        </pc:spChg>
        <pc:spChg chg="add del mod">
          <ac:chgData name="Michael Schlegel" userId="dcb8e6c9-2a60-4663-8136-b480bdb55402" providerId="ADAL" clId="{7478BD83-1B4B-41A9-9033-70BB13286399}" dt="2019-07-29T17:47:21.260" v="44" actId="478"/>
          <ac:spMkLst>
            <pc:docMk/>
            <pc:sldMk cId="81938916" sldId="256"/>
            <ac:spMk id="8" creationId="{8381F847-780A-4D85-BE02-6A11FD97E9C9}"/>
          </ac:spMkLst>
        </pc:spChg>
        <pc:picChg chg="add del mod">
          <ac:chgData name="Michael Schlegel" userId="dcb8e6c9-2a60-4663-8136-b480bdb55402" providerId="ADAL" clId="{7478BD83-1B4B-41A9-9033-70BB13286399}" dt="2019-07-29T17:47:19.458" v="43" actId="478"/>
          <ac:picMkLst>
            <pc:docMk/>
            <pc:sldMk cId="81938916" sldId="256"/>
            <ac:picMk id="6" creationId="{73499495-C638-49FC-8532-6976D4768962}"/>
          </ac:picMkLst>
        </pc:picChg>
        <pc:picChg chg="add mod">
          <ac:chgData name="Michael Schlegel" userId="dcb8e6c9-2a60-4663-8136-b480bdb55402" providerId="ADAL" clId="{7478BD83-1B4B-41A9-9033-70BB13286399}" dt="2019-07-29T17:50:17.272" v="165" actId="1076"/>
          <ac:picMkLst>
            <pc:docMk/>
            <pc:sldMk cId="81938916" sldId="256"/>
            <ac:picMk id="10" creationId="{4FB01273-0DDC-454F-BE19-4C1F8AE69507}"/>
          </ac:picMkLst>
        </pc:picChg>
        <pc:picChg chg="add del mod">
          <ac:chgData name="Michael Schlegel" userId="dcb8e6c9-2a60-4663-8136-b480bdb55402" providerId="ADAL" clId="{7478BD83-1B4B-41A9-9033-70BB13286399}" dt="2019-07-29T17:50:12.681" v="164" actId="478"/>
          <ac:picMkLst>
            <pc:docMk/>
            <pc:sldMk cId="81938916" sldId="256"/>
            <ac:picMk id="12" creationId="{975846C7-7A30-42B9-B489-A0FEE48012A9}"/>
          </ac:picMkLst>
        </pc:picChg>
      </pc:sldChg>
      <pc:sldChg chg="addSp delSp modSp add mod setBg delDesignElem">
        <pc:chgData name="Michael Schlegel" userId="dcb8e6c9-2a60-4663-8136-b480bdb55402" providerId="ADAL" clId="{7478BD83-1B4B-41A9-9033-70BB13286399}" dt="2019-07-29T17:59:55.631" v="325"/>
        <pc:sldMkLst>
          <pc:docMk/>
          <pc:sldMk cId="2021114845" sldId="257"/>
        </pc:sldMkLst>
        <pc:spChg chg="del">
          <ac:chgData name="Michael Schlegel" userId="dcb8e6c9-2a60-4663-8136-b480bdb55402" providerId="ADAL" clId="{7478BD83-1B4B-41A9-9033-70BB13286399}" dt="2019-07-29T17:56:52.830" v="222" actId="931"/>
          <ac:spMkLst>
            <pc:docMk/>
            <pc:sldMk cId="2021114845" sldId="257"/>
            <ac:spMk id="2" creationId="{55E478A8-B1E9-4CB9-8D1F-B9256E674557}"/>
          </ac:spMkLst>
        </pc:spChg>
        <pc:spChg chg="mod">
          <ac:chgData name="Michael Schlegel" userId="dcb8e6c9-2a60-4663-8136-b480bdb55402" providerId="ADAL" clId="{7478BD83-1B4B-41A9-9033-70BB13286399}" dt="2019-07-29T17:58:09.988" v="312" actId="26606"/>
          <ac:spMkLst>
            <pc:docMk/>
            <pc:sldMk cId="2021114845" sldId="257"/>
            <ac:spMk id="3" creationId="{DCF69F67-1C22-4426-931F-540816CCCCBF}"/>
          </ac:spMkLst>
        </pc:spChg>
        <pc:spChg chg="del mod">
          <ac:chgData name="Michael Schlegel" userId="dcb8e6c9-2a60-4663-8136-b480bdb55402" providerId="ADAL" clId="{7478BD83-1B4B-41A9-9033-70BB13286399}" dt="2019-07-29T17:58:09.988" v="312" actId="26606"/>
          <ac:spMkLst>
            <pc:docMk/>
            <pc:sldMk cId="2021114845" sldId="257"/>
            <ac:spMk id="4" creationId="{4B5BAF52-3024-4D0E-956C-C76D01536B2B}"/>
          </ac:spMkLst>
        </pc:spChg>
        <pc:spChg chg="add del">
          <ac:chgData name="Michael Schlegel" userId="dcb8e6c9-2a60-4663-8136-b480bdb55402" providerId="ADAL" clId="{7478BD83-1B4B-41A9-9033-70BB13286399}" dt="2019-07-29T17:58:09.988" v="312" actId="26606"/>
          <ac:spMkLst>
            <pc:docMk/>
            <pc:sldMk cId="2021114845" sldId="257"/>
            <ac:spMk id="11" creationId="{233F6408-E1FB-40EE-933F-488D38CCC73F}"/>
          </ac:spMkLst>
        </pc:spChg>
        <pc:spChg chg="add del">
          <ac:chgData name="Michael Schlegel" userId="dcb8e6c9-2a60-4663-8136-b480bdb55402" providerId="ADAL" clId="{7478BD83-1B4B-41A9-9033-70BB13286399}" dt="2019-07-29T17:58:09.988" v="312" actId="26606"/>
          <ac:spMkLst>
            <pc:docMk/>
            <pc:sldMk cId="2021114845" sldId="257"/>
            <ac:spMk id="13" creationId="{F055C0C5-567C-4C02-83F3-B427BC740697}"/>
          </ac:spMkLst>
        </pc:spChg>
        <pc:spChg chg="add del">
          <ac:chgData name="Michael Schlegel" userId="dcb8e6c9-2a60-4663-8136-b480bdb55402" providerId="ADAL" clId="{7478BD83-1B4B-41A9-9033-70BB13286399}" dt="2019-07-29T17:58:09.988" v="312" actId="26606"/>
          <ac:spMkLst>
            <pc:docMk/>
            <pc:sldMk cId="2021114845" sldId="257"/>
            <ac:spMk id="15" creationId="{E48B6BD6-5DED-4B86-A4B3-D35037F68FC4}"/>
          </ac:spMkLst>
        </pc:spChg>
        <pc:spChg chg="add del">
          <ac:chgData name="Michael Schlegel" userId="dcb8e6c9-2a60-4663-8136-b480bdb55402" providerId="ADAL" clId="{7478BD83-1B4B-41A9-9033-70BB13286399}" dt="2019-07-29T17:58:35.470" v="314"/>
          <ac:spMkLst>
            <pc:docMk/>
            <pc:sldMk cId="2021114845" sldId="257"/>
            <ac:spMk id="20" creationId="{6753252F-4873-4F63-801D-CC719279A7D5}"/>
          </ac:spMkLst>
        </pc:spChg>
        <pc:spChg chg="add del">
          <ac:chgData name="Michael Schlegel" userId="dcb8e6c9-2a60-4663-8136-b480bdb55402" providerId="ADAL" clId="{7478BD83-1B4B-41A9-9033-70BB13286399}" dt="2019-07-29T17:58:35.470" v="314"/>
          <ac:spMkLst>
            <pc:docMk/>
            <pc:sldMk cId="2021114845" sldId="257"/>
            <ac:spMk id="22" creationId="{047C8CCB-F95D-4249-92DD-651249D3535A}"/>
          </ac:spMkLst>
        </pc:spChg>
        <pc:picChg chg="add mod ord">
          <ac:chgData name="Michael Schlegel" userId="dcb8e6c9-2a60-4663-8136-b480bdb55402" providerId="ADAL" clId="{7478BD83-1B4B-41A9-9033-70BB13286399}" dt="2019-07-29T17:59:13.645" v="323" actId="1076"/>
          <ac:picMkLst>
            <pc:docMk/>
            <pc:sldMk cId="2021114845" sldId="257"/>
            <ac:picMk id="6" creationId="{902E16CD-A5CB-4B15-8E9C-2FF959FFB5F2}"/>
          </ac:picMkLst>
        </pc:picChg>
      </pc:sldChg>
      <pc:sldChg chg="addSp delSp modSp add mod ord setBg setClrOvrMap">
        <pc:chgData name="Michael Schlegel" userId="dcb8e6c9-2a60-4663-8136-b480bdb55402" providerId="ADAL" clId="{7478BD83-1B4B-41A9-9033-70BB13286399}" dt="2019-08-20T15:06:17.735" v="894"/>
        <pc:sldMkLst>
          <pc:docMk/>
          <pc:sldMk cId="1164537278" sldId="258"/>
        </pc:sldMkLst>
        <pc:spChg chg="mod">
          <ac:chgData name="Michael Schlegel" userId="dcb8e6c9-2a60-4663-8136-b480bdb55402" providerId="ADAL" clId="{7478BD83-1B4B-41A9-9033-70BB13286399}" dt="2019-07-29T18:05:53.960" v="469" actId="1076"/>
          <ac:spMkLst>
            <pc:docMk/>
            <pc:sldMk cId="1164537278" sldId="258"/>
            <ac:spMk id="2" creationId="{431E1145-19EA-4814-A591-F4187EF94096}"/>
          </ac:spMkLst>
        </pc:spChg>
        <pc:spChg chg="mod ord">
          <ac:chgData name="Michael Schlegel" userId="dcb8e6c9-2a60-4663-8136-b480bdb55402" providerId="ADAL" clId="{7478BD83-1B4B-41A9-9033-70BB13286399}" dt="2019-07-29T18:06:23.316" v="476" actId="27636"/>
          <ac:spMkLst>
            <pc:docMk/>
            <pc:sldMk cId="1164537278" sldId="258"/>
            <ac:spMk id="3" creationId="{7A5B614A-E239-4164-BE58-6FD282C8FACB}"/>
          </ac:spMkLst>
        </pc:spChg>
        <pc:spChg chg="add del">
          <ac:chgData name="Michael Schlegel" userId="dcb8e6c9-2a60-4663-8136-b480bdb55402" providerId="ADAL" clId="{7478BD83-1B4B-41A9-9033-70BB13286399}" dt="2019-07-29T18:04:34.363" v="390" actId="26606"/>
          <ac:spMkLst>
            <pc:docMk/>
            <pc:sldMk cId="1164537278" sldId="258"/>
            <ac:spMk id="10" creationId="{CF62D2A7-8207-488C-9F46-316BA81A16C8}"/>
          </ac:spMkLst>
        </pc:spChg>
        <pc:spChg chg="add del">
          <ac:chgData name="Michael Schlegel" userId="dcb8e6c9-2a60-4663-8136-b480bdb55402" providerId="ADAL" clId="{7478BD83-1B4B-41A9-9033-70BB13286399}" dt="2019-07-29T18:04:32.633" v="387" actId="26606"/>
          <ac:spMkLst>
            <pc:docMk/>
            <pc:sldMk cId="1164537278" sldId="258"/>
            <ac:spMk id="15" creationId="{AB45A142-4255-493C-8284-5D566C121B10}"/>
          </ac:spMkLst>
        </pc:spChg>
        <pc:spChg chg="add del">
          <ac:chgData name="Michael Schlegel" userId="dcb8e6c9-2a60-4663-8136-b480bdb55402" providerId="ADAL" clId="{7478BD83-1B4B-41A9-9033-70BB13286399}" dt="2019-07-29T18:04:34.363" v="389" actId="26606"/>
          <ac:spMkLst>
            <pc:docMk/>
            <pc:sldMk cId="1164537278" sldId="258"/>
            <ac:spMk id="19" creationId="{4F74D28C-3268-4E35-8EE1-D92CB4A85A7D}"/>
          </ac:spMkLst>
        </pc:spChg>
        <pc:spChg chg="add">
          <ac:chgData name="Michael Schlegel" userId="dcb8e6c9-2a60-4663-8136-b480bdb55402" providerId="ADAL" clId="{7478BD83-1B4B-41A9-9033-70BB13286399}" dt="2019-07-29T18:04:34.363" v="390" actId="26606"/>
          <ac:spMkLst>
            <pc:docMk/>
            <pc:sldMk cId="1164537278" sldId="258"/>
            <ac:spMk id="21" creationId="{CF62D2A7-8207-488C-9F46-316BA81A16C8}"/>
          </ac:spMkLst>
        </pc:spChg>
        <pc:spChg chg="add">
          <ac:chgData name="Michael Schlegel" userId="dcb8e6c9-2a60-4663-8136-b480bdb55402" providerId="ADAL" clId="{7478BD83-1B4B-41A9-9033-70BB13286399}" dt="2019-07-29T18:04:34.363" v="390" actId="26606"/>
          <ac:spMkLst>
            <pc:docMk/>
            <pc:sldMk cId="1164537278" sldId="258"/>
            <ac:spMk id="22" creationId="{52AC6D7F-F068-4E11-BB06-F601D89BB980}"/>
          </ac:spMkLst>
        </pc:spChg>
        <pc:picChg chg="add mod">
          <ac:chgData name="Michael Schlegel" userId="dcb8e6c9-2a60-4663-8136-b480bdb55402" providerId="ADAL" clId="{7478BD83-1B4B-41A9-9033-70BB13286399}" dt="2019-07-29T18:04:34.363" v="390" actId="26606"/>
          <ac:picMkLst>
            <pc:docMk/>
            <pc:sldMk cId="1164537278" sldId="258"/>
            <ac:picMk id="5" creationId="{12B397F9-5519-4C39-9C8C-119D0BCE4731}"/>
          </ac:picMkLst>
        </pc:picChg>
        <pc:cxnChg chg="add del">
          <ac:chgData name="Michael Schlegel" userId="dcb8e6c9-2a60-4663-8136-b480bdb55402" providerId="ADAL" clId="{7478BD83-1B4B-41A9-9033-70BB13286399}" dt="2019-07-29T18:04:32.633" v="387" actId="26606"/>
          <ac:cxnSpMkLst>
            <pc:docMk/>
            <pc:sldMk cId="1164537278" sldId="258"/>
            <ac:cxnSpMk id="17" creationId="{38FB9660-F42F-4313-BBC4-47C007FE484C}"/>
          </ac:cxnSpMkLst>
        </pc:cxnChg>
      </pc:sldChg>
      <pc:sldChg chg="addSp delSp modSp add mod ord setBg setClrOvrMap">
        <pc:chgData name="Michael Schlegel" userId="dcb8e6c9-2a60-4663-8136-b480bdb55402" providerId="ADAL" clId="{7478BD83-1B4B-41A9-9033-70BB13286399}" dt="2019-08-20T18:12:30.756" v="920" actId="20577"/>
        <pc:sldMkLst>
          <pc:docMk/>
          <pc:sldMk cId="3233084709" sldId="259"/>
        </pc:sldMkLst>
        <pc:spChg chg="del">
          <ac:chgData name="Michael Schlegel" userId="dcb8e6c9-2a60-4663-8136-b480bdb55402" providerId="ADAL" clId="{7478BD83-1B4B-41A9-9033-70BB13286399}" dt="2019-07-29T18:11:58.798" v="479" actId="931"/>
          <ac:spMkLst>
            <pc:docMk/>
            <pc:sldMk cId="3233084709" sldId="259"/>
            <ac:spMk id="2" creationId="{755BBE3B-9631-4CFA-8978-C5D8F6DC6341}"/>
          </ac:spMkLst>
        </pc:spChg>
        <pc:spChg chg="mod">
          <ac:chgData name="Michael Schlegel" userId="dcb8e6c9-2a60-4663-8136-b480bdb55402" providerId="ADAL" clId="{7478BD83-1B4B-41A9-9033-70BB13286399}" dt="2019-08-20T18:12:30.756" v="920" actId="20577"/>
          <ac:spMkLst>
            <pc:docMk/>
            <pc:sldMk cId="3233084709" sldId="259"/>
            <ac:spMk id="3" creationId="{75271B3A-4DCD-4D1F-BD8B-EC46FDEBF906}"/>
          </ac:spMkLst>
        </pc:spChg>
        <pc:spChg chg="del mod">
          <ac:chgData name="Michael Schlegel" userId="dcb8e6c9-2a60-4663-8136-b480bdb55402" providerId="ADAL" clId="{7478BD83-1B4B-41A9-9033-70BB13286399}" dt="2019-07-29T18:12:53.037" v="505" actId="478"/>
          <ac:spMkLst>
            <pc:docMk/>
            <pc:sldMk cId="3233084709" sldId="259"/>
            <ac:spMk id="4" creationId="{EEF64656-332C-4A54-B1AB-E7EAD3C02FCD}"/>
          </ac:spMkLst>
        </pc:spChg>
        <pc:spChg chg="add del mod">
          <ac:chgData name="Michael Schlegel" userId="dcb8e6c9-2a60-4663-8136-b480bdb55402" providerId="ADAL" clId="{7478BD83-1B4B-41A9-9033-70BB13286399}" dt="2019-07-29T18:12:20.324" v="484" actId="478"/>
          <ac:spMkLst>
            <pc:docMk/>
            <pc:sldMk cId="3233084709" sldId="259"/>
            <ac:spMk id="8" creationId="{CCA9BE73-B51C-4659-B0B9-6FDD8A876931}"/>
          </ac:spMkLst>
        </pc:spChg>
        <pc:spChg chg="add del">
          <ac:chgData name="Michael Schlegel" userId="dcb8e6c9-2a60-4663-8136-b480bdb55402" providerId="ADAL" clId="{7478BD83-1B4B-41A9-9033-70BB13286399}" dt="2019-07-29T18:12:34.945" v="486" actId="26606"/>
          <ac:spMkLst>
            <pc:docMk/>
            <pc:sldMk cId="3233084709" sldId="259"/>
            <ac:spMk id="11" creationId="{CF62D2A7-8207-488C-9F46-316BA81A16C8}"/>
          </ac:spMkLst>
        </pc:spChg>
        <pc:spChg chg="add del">
          <ac:chgData name="Michael Schlegel" userId="dcb8e6c9-2a60-4663-8136-b480bdb55402" providerId="ADAL" clId="{7478BD83-1B4B-41A9-9033-70BB13286399}" dt="2019-08-20T15:00:37.437" v="748" actId="26606"/>
          <ac:spMkLst>
            <pc:docMk/>
            <pc:sldMk cId="3233084709" sldId="259"/>
            <ac:spMk id="16" creationId="{EF9B8DF2-C3F5-49A2-94D2-F7B65A0F1F15}"/>
          </ac:spMkLst>
        </pc:spChg>
        <pc:spChg chg="add del">
          <ac:chgData name="Michael Schlegel" userId="dcb8e6c9-2a60-4663-8136-b480bdb55402" providerId="ADAL" clId="{7478BD83-1B4B-41A9-9033-70BB13286399}" dt="2019-08-20T15:00:37.437" v="748" actId="26606"/>
          <ac:spMkLst>
            <pc:docMk/>
            <pc:sldMk cId="3233084709" sldId="259"/>
            <ac:spMk id="21" creationId="{66B332A4-D438-4773-A77F-5ED49A448D9D}"/>
          </ac:spMkLst>
        </pc:spChg>
        <pc:spChg chg="add del">
          <ac:chgData name="Michael Schlegel" userId="dcb8e6c9-2a60-4663-8136-b480bdb55402" providerId="ADAL" clId="{7478BD83-1B4B-41A9-9033-70BB13286399}" dt="2019-08-20T15:00:37.437" v="748" actId="26606"/>
          <ac:spMkLst>
            <pc:docMk/>
            <pc:sldMk cId="3233084709" sldId="259"/>
            <ac:spMk id="23" creationId="{DF9AD32D-FF05-44F4-BD4D-9CEE89B71EB9}"/>
          </ac:spMkLst>
        </pc:spChg>
        <pc:picChg chg="add del mod ord">
          <ac:chgData name="Michael Schlegel" userId="dcb8e6c9-2a60-4663-8136-b480bdb55402" providerId="ADAL" clId="{7478BD83-1B4B-41A9-9033-70BB13286399}" dt="2019-07-29T18:12:17.583" v="483" actId="478"/>
          <ac:picMkLst>
            <pc:docMk/>
            <pc:sldMk cId="3233084709" sldId="259"/>
            <ac:picMk id="6" creationId="{16E8CA47-775C-4C13-A356-EAE19AA39AE9}"/>
          </ac:picMkLst>
        </pc:picChg>
        <pc:picChg chg="add del mod">
          <ac:chgData name="Michael Schlegel" userId="dcb8e6c9-2a60-4663-8136-b480bdb55402" providerId="ADAL" clId="{7478BD83-1B4B-41A9-9033-70BB13286399}" dt="2019-08-20T18:12:18.796" v="904" actId="1076"/>
          <ac:picMkLst>
            <pc:docMk/>
            <pc:sldMk cId="3233084709" sldId="259"/>
            <ac:picMk id="10" creationId="{20AD290F-00A1-402B-856A-790BBAF8CDE0}"/>
          </ac:picMkLst>
        </pc:picChg>
      </pc:sldChg>
      <pc:sldChg chg="modSp add del ord">
        <pc:chgData name="Michael Schlegel" userId="dcb8e6c9-2a60-4663-8136-b480bdb55402" providerId="ADAL" clId="{7478BD83-1B4B-41A9-9033-70BB13286399}" dt="2019-08-20T14:04:15.545" v="637" actId="2696"/>
        <pc:sldMkLst>
          <pc:docMk/>
          <pc:sldMk cId="632502224" sldId="260"/>
        </pc:sldMkLst>
        <pc:spChg chg="mod">
          <ac:chgData name="Michael Schlegel" userId="dcb8e6c9-2a60-4663-8136-b480bdb55402" providerId="ADAL" clId="{7478BD83-1B4B-41A9-9033-70BB13286399}" dt="2019-07-29T18:24:51.558" v="552" actId="20577"/>
          <ac:spMkLst>
            <pc:docMk/>
            <pc:sldMk cId="632502224" sldId="260"/>
            <ac:spMk id="2" creationId="{49D13F9B-6ED0-42DC-B218-A9ECB8CD808D}"/>
          </ac:spMkLst>
        </pc:spChg>
        <pc:spChg chg="mod">
          <ac:chgData name="Michael Schlegel" userId="dcb8e6c9-2a60-4663-8136-b480bdb55402" providerId="ADAL" clId="{7478BD83-1B4B-41A9-9033-70BB13286399}" dt="2019-07-29T18:24:40.696" v="535" actId="20577"/>
          <ac:spMkLst>
            <pc:docMk/>
            <pc:sldMk cId="632502224" sldId="260"/>
            <ac:spMk id="3" creationId="{C66AE528-C57E-4FBE-A05A-8F6097293A80}"/>
          </ac:spMkLst>
        </pc:spChg>
      </pc:sldChg>
      <pc:sldChg chg="addSp delSp modSp add ord modNotesTx">
        <pc:chgData name="Michael Schlegel" userId="dcb8e6c9-2a60-4663-8136-b480bdb55402" providerId="ADAL" clId="{7478BD83-1B4B-41A9-9033-70BB13286399}" dt="2019-08-21T12:26:11.548" v="1872" actId="20577"/>
        <pc:sldMkLst>
          <pc:docMk/>
          <pc:sldMk cId="1529975884" sldId="264"/>
        </pc:sldMkLst>
        <pc:spChg chg="mod">
          <ac:chgData name="Michael Schlegel" userId="dcb8e6c9-2a60-4663-8136-b480bdb55402" providerId="ADAL" clId="{7478BD83-1B4B-41A9-9033-70BB13286399}" dt="2019-08-20T14:02:50.386" v="635" actId="1076"/>
          <ac:spMkLst>
            <pc:docMk/>
            <pc:sldMk cId="1529975884" sldId="264"/>
            <ac:spMk id="8" creationId="{EB29CDE7-A2D5-4FDB-BCD4-F844385D514B}"/>
          </ac:spMkLst>
        </pc:spChg>
        <pc:picChg chg="add del mod">
          <ac:chgData name="Michael Schlegel" userId="dcb8e6c9-2a60-4663-8136-b480bdb55402" providerId="ADAL" clId="{7478BD83-1B4B-41A9-9033-70BB13286399}" dt="2019-08-20T14:02:13.666" v="629"/>
          <ac:picMkLst>
            <pc:docMk/>
            <pc:sldMk cId="1529975884" sldId="264"/>
            <ac:picMk id="10" creationId="{6E6071B7-9CF4-4A51-A6CC-7A54327FC93E}"/>
          </ac:picMkLst>
        </pc:picChg>
        <pc:picChg chg="add mod">
          <ac:chgData name="Michael Schlegel" userId="dcb8e6c9-2a60-4663-8136-b480bdb55402" providerId="ADAL" clId="{7478BD83-1B4B-41A9-9033-70BB13286399}" dt="2019-08-18T11:46:25.871" v="559" actId="931"/>
          <ac:picMkLst>
            <pc:docMk/>
            <pc:sldMk cId="1529975884" sldId="264"/>
            <ac:picMk id="12" creationId="{0219E15D-D270-42E2-88EB-E2C8CBBAFCA4}"/>
          </ac:picMkLst>
        </pc:picChg>
        <pc:picChg chg="add mod">
          <ac:chgData name="Michael Schlegel" userId="dcb8e6c9-2a60-4663-8136-b480bdb55402" providerId="ADAL" clId="{7478BD83-1B4B-41A9-9033-70BB13286399}" dt="2019-08-18T11:48:06.662" v="560" actId="931"/>
          <ac:picMkLst>
            <pc:docMk/>
            <pc:sldMk cId="1529975884" sldId="264"/>
            <ac:picMk id="14" creationId="{F83EA65D-90F9-4840-8F98-E656DE522616}"/>
          </ac:picMkLst>
        </pc:picChg>
        <pc:picChg chg="add mod">
          <ac:chgData name="Michael Schlegel" userId="dcb8e6c9-2a60-4663-8136-b480bdb55402" providerId="ADAL" clId="{7478BD83-1B4B-41A9-9033-70BB13286399}" dt="2019-08-18T11:48:49.824" v="561" actId="931"/>
          <ac:picMkLst>
            <pc:docMk/>
            <pc:sldMk cId="1529975884" sldId="264"/>
            <ac:picMk id="16" creationId="{E387A2BC-53A6-40F9-A809-D46545D45B27}"/>
          </ac:picMkLst>
        </pc:picChg>
        <pc:picChg chg="add mod">
          <ac:chgData name="Michael Schlegel" userId="dcb8e6c9-2a60-4663-8136-b480bdb55402" providerId="ADAL" clId="{7478BD83-1B4B-41A9-9033-70BB13286399}" dt="2019-08-18T11:52:06.527" v="562" actId="931"/>
          <ac:picMkLst>
            <pc:docMk/>
            <pc:sldMk cId="1529975884" sldId="264"/>
            <ac:picMk id="18" creationId="{A5AAC7E0-D481-4D6B-A4E4-737B61617EC2}"/>
          </ac:picMkLst>
        </pc:picChg>
      </pc:sldChg>
      <pc:sldChg chg="addSp delSp modSp add mod ord setBg">
        <pc:chgData name="Michael Schlegel" userId="dcb8e6c9-2a60-4663-8136-b480bdb55402" providerId="ADAL" clId="{7478BD83-1B4B-41A9-9033-70BB13286399}" dt="2019-08-20T17:44:54.364" v="898" actId="26606"/>
        <pc:sldMkLst>
          <pc:docMk/>
          <pc:sldMk cId="1794388204" sldId="265"/>
        </pc:sldMkLst>
        <pc:spChg chg="mod ord">
          <ac:chgData name="Michael Schlegel" userId="dcb8e6c9-2a60-4663-8136-b480bdb55402" providerId="ADAL" clId="{7478BD83-1B4B-41A9-9033-70BB13286399}" dt="2019-08-20T17:44:54.364" v="898" actId="26606"/>
          <ac:spMkLst>
            <pc:docMk/>
            <pc:sldMk cId="1794388204" sldId="265"/>
            <ac:spMk id="3" creationId="{F7EF2C3E-BB0E-4837-841B-E48993F99965}"/>
          </ac:spMkLst>
        </pc:spChg>
        <pc:spChg chg="add del">
          <ac:chgData name="Michael Schlegel" userId="dcb8e6c9-2a60-4663-8136-b480bdb55402" providerId="ADAL" clId="{7478BD83-1B4B-41A9-9033-70BB13286399}" dt="2019-08-20T17:44:54.364" v="898" actId="26606"/>
          <ac:spMkLst>
            <pc:docMk/>
            <pc:sldMk cId="1794388204" sldId="265"/>
            <ac:spMk id="9" creationId="{2A0E4E09-FC02-4ADC-951A-3FFA90B6FE39}"/>
          </ac:spMkLst>
        </pc:spChg>
        <pc:spChg chg="add">
          <ac:chgData name="Michael Schlegel" userId="dcb8e6c9-2a60-4663-8136-b480bdb55402" providerId="ADAL" clId="{7478BD83-1B4B-41A9-9033-70BB13286399}" dt="2019-08-20T17:44:54.364" v="898" actId="26606"/>
          <ac:spMkLst>
            <pc:docMk/>
            <pc:sldMk cId="1794388204" sldId="265"/>
            <ac:spMk id="16" creationId="{98663357-1843-42BB-BC09-EACA8E00E598}"/>
          </ac:spMkLst>
        </pc:spChg>
        <pc:picChg chg="add mod">
          <ac:chgData name="Michael Schlegel" userId="dcb8e6c9-2a60-4663-8136-b480bdb55402" providerId="ADAL" clId="{7478BD83-1B4B-41A9-9033-70BB13286399}" dt="2019-08-20T17:44:54.364" v="898" actId="26606"/>
          <ac:picMkLst>
            <pc:docMk/>
            <pc:sldMk cId="1794388204" sldId="265"/>
            <ac:picMk id="4" creationId="{287F8F24-0F43-4208-95BC-E6605D3EB40B}"/>
          </ac:picMkLst>
        </pc:picChg>
        <pc:picChg chg="add del">
          <ac:chgData name="Michael Schlegel" userId="dcb8e6c9-2a60-4663-8136-b480bdb55402" providerId="ADAL" clId="{7478BD83-1B4B-41A9-9033-70BB13286399}" dt="2019-08-20T17:44:54.364" v="898" actId="26606"/>
          <ac:picMkLst>
            <pc:docMk/>
            <pc:sldMk cId="1794388204" sldId="265"/>
            <ac:picMk id="11" creationId="{24F266AD-725B-4A9D-B448-4C000F95CB47}"/>
          </ac:picMkLst>
        </pc:picChg>
      </pc:sldChg>
      <pc:sldChg chg="add">
        <pc:chgData name="Michael Schlegel" userId="dcb8e6c9-2a60-4663-8136-b480bdb55402" providerId="ADAL" clId="{7478BD83-1B4B-41A9-9033-70BB13286399}" dt="2019-08-18T11:57:53.335" v="566"/>
        <pc:sldMkLst>
          <pc:docMk/>
          <pc:sldMk cId="392340934" sldId="266"/>
        </pc:sldMkLst>
      </pc:sldChg>
      <pc:sldChg chg="addSp modSp add">
        <pc:chgData name="Michael Schlegel" userId="dcb8e6c9-2a60-4663-8136-b480bdb55402" providerId="ADAL" clId="{7478BD83-1B4B-41A9-9033-70BB13286399}" dt="2019-08-18T12:00:35.666" v="571" actId="207"/>
        <pc:sldMkLst>
          <pc:docMk/>
          <pc:sldMk cId="1915243329" sldId="268"/>
        </pc:sldMkLst>
        <pc:spChg chg="add mod">
          <ac:chgData name="Michael Schlegel" userId="dcb8e6c9-2a60-4663-8136-b480bdb55402" providerId="ADAL" clId="{7478BD83-1B4B-41A9-9033-70BB13286399}" dt="2019-08-18T11:58:59.645" v="569" actId="767"/>
          <ac:spMkLst>
            <pc:docMk/>
            <pc:sldMk cId="1915243329" sldId="268"/>
            <ac:spMk id="4" creationId="{E5E9E52D-F438-45AC-ADFD-017962DAD785}"/>
          </ac:spMkLst>
        </pc:spChg>
        <pc:spChg chg="add mod">
          <ac:chgData name="Michael Schlegel" userId="dcb8e6c9-2a60-4663-8136-b480bdb55402" providerId="ADAL" clId="{7478BD83-1B4B-41A9-9033-70BB13286399}" dt="2019-08-18T12:00:35.666" v="571" actId="207"/>
          <ac:spMkLst>
            <pc:docMk/>
            <pc:sldMk cId="1915243329" sldId="268"/>
            <ac:spMk id="5" creationId="{1A114D0F-DD5C-4B9C-8993-FB25BD5558EA}"/>
          </ac:spMkLst>
        </pc:spChg>
      </pc:sldChg>
      <pc:sldChg chg="add ord">
        <pc:chgData name="Michael Schlegel" userId="dcb8e6c9-2a60-4663-8136-b480bdb55402" providerId="ADAL" clId="{7478BD83-1B4B-41A9-9033-70BB13286399}" dt="2019-08-18T12:00:56.608" v="573"/>
        <pc:sldMkLst>
          <pc:docMk/>
          <pc:sldMk cId="1771633780" sldId="269"/>
        </pc:sldMkLst>
      </pc:sldChg>
      <pc:sldChg chg="addSp modSp add">
        <pc:chgData name="Michael Schlegel" userId="dcb8e6c9-2a60-4663-8136-b480bdb55402" providerId="ADAL" clId="{7478BD83-1B4B-41A9-9033-70BB13286399}" dt="2019-08-18T12:01:27.104" v="575" actId="767"/>
        <pc:sldMkLst>
          <pc:docMk/>
          <pc:sldMk cId="3889632942" sldId="270"/>
        </pc:sldMkLst>
        <pc:spChg chg="add mod">
          <ac:chgData name="Michael Schlegel" userId="dcb8e6c9-2a60-4663-8136-b480bdb55402" providerId="ADAL" clId="{7478BD83-1B4B-41A9-9033-70BB13286399}" dt="2019-08-18T12:01:27.104" v="575" actId="767"/>
          <ac:spMkLst>
            <pc:docMk/>
            <pc:sldMk cId="3889632942" sldId="270"/>
            <ac:spMk id="6" creationId="{81306686-6D70-43CB-82C0-1B9F4FC511A1}"/>
          </ac:spMkLst>
        </pc:spChg>
      </pc:sldChg>
      <pc:sldChg chg="addSp delSp modSp add">
        <pc:chgData name="Michael Schlegel" userId="dcb8e6c9-2a60-4663-8136-b480bdb55402" providerId="ADAL" clId="{7478BD83-1B4B-41A9-9033-70BB13286399}" dt="2019-08-20T20:27:46.119" v="935" actId="478"/>
        <pc:sldMkLst>
          <pc:docMk/>
          <pc:sldMk cId="2832709925" sldId="271"/>
        </pc:sldMkLst>
        <pc:spChg chg="add del mod">
          <ac:chgData name="Michael Schlegel" userId="dcb8e6c9-2a60-4663-8136-b480bdb55402" providerId="ADAL" clId="{7478BD83-1B4B-41A9-9033-70BB13286399}" dt="2019-08-20T20:27:46.119" v="935" actId="478"/>
          <ac:spMkLst>
            <pc:docMk/>
            <pc:sldMk cId="2832709925" sldId="271"/>
            <ac:spMk id="7" creationId="{DC1EBB67-96E4-4577-8B8A-1E5EB552A324}"/>
          </ac:spMkLst>
        </pc:spChg>
        <pc:picChg chg="add mod">
          <ac:chgData name="Michael Schlegel" userId="dcb8e6c9-2a60-4663-8136-b480bdb55402" providerId="ADAL" clId="{7478BD83-1B4B-41A9-9033-70BB13286399}" dt="2019-08-18T12:13:36.829" v="578" actId="931"/>
          <ac:picMkLst>
            <pc:docMk/>
            <pc:sldMk cId="2832709925" sldId="271"/>
            <ac:picMk id="6" creationId="{A870B602-3A8F-42ED-A12D-349322EE5603}"/>
          </ac:picMkLst>
        </pc:picChg>
      </pc:sldChg>
      <pc:sldChg chg="addSp modSp add modNotesTx">
        <pc:chgData name="Michael Schlegel" userId="dcb8e6c9-2a60-4663-8136-b480bdb55402" providerId="ADAL" clId="{7478BD83-1B4B-41A9-9033-70BB13286399}" dt="2019-08-20T20:35:02.001" v="1732" actId="20577"/>
        <pc:sldMkLst>
          <pc:docMk/>
          <pc:sldMk cId="4069352953" sldId="272"/>
        </pc:sldMkLst>
        <pc:spChg chg="add">
          <ac:chgData name="Michael Schlegel" userId="dcb8e6c9-2a60-4663-8136-b480bdb55402" providerId="ADAL" clId="{7478BD83-1B4B-41A9-9033-70BB13286399}" dt="2019-08-18T12:15:01.364" v="581"/>
          <ac:spMkLst>
            <pc:docMk/>
            <pc:sldMk cId="4069352953" sldId="272"/>
            <ac:spMk id="5" creationId="{768360C0-5763-4DB5-ACA8-86BD5DC39B2B}"/>
          </ac:spMkLst>
        </pc:spChg>
        <pc:spChg chg="add mod">
          <ac:chgData name="Michael Schlegel" userId="dcb8e6c9-2a60-4663-8136-b480bdb55402" providerId="ADAL" clId="{7478BD83-1B4B-41A9-9033-70BB13286399}" dt="2019-08-18T12:15:31.522" v="582"/>
          <ac:spMkLst>
            <pc:docMk/>
            <pc:sldMk cId="4069352953" sldId="272"/>
            <ac:spMk id="6" creationId="{8A8A7D7C-E597-4D28-B29E-5970B0ACFB5A}"/>
          </ac:spMkLst>
        </pc:spChg>
        <pc:spChg chg="add mod">
          <ac:chgData name="Michael Schlegel" userId="dcb8e6c9-2a60-4663-8136-b480bdb55402" providerId="ADAL" clId="{7478BD83-1B4B-41A9-9033-70BB13286399}" dt="2019-08-18T12:16:01.329" v="583"/>
          <ac:spMkLst>
            <pc:docMk/>
            <pc:sldMk cId="4069352953" sldId="272"/>
            <ac:spMk id="7" creationId="{EA1CF8C0-B533-4A27-82BD-4A7CFBEA2810}"/>
          </ac:spMkLst>
        </pc:spChg>
        <pc:picChg chg="add mod">
          <ac:chgData name="Michael Schlegel" userId="dcb8e6c9-2a60-4663-8136-b480bdb55402" providerId="ADAL" clId="{7478BD83-1B4B-41A9-9033-70BB13286399}" dt="2019-08-18T12:21:54.689" v="586" actId="931"/>
          <ac:picMkLst>
            <pc:docMk/>
            <pc:sldMk cId="4069352953" sldId="272"/>
            <ac:picMk id="9" creationId="{2166FC98-CECF-4830-AFA7-D37CB24F533E}"/>
          </ac:picMkLst>
        </pc:picChg>
      </pc:sldChg>
      <pc:sldChg chg="modSp add modNotesTx">
        <pc:chgData name="Michael Schlegel" userId="dcb8e6c9-2a60-4663-8136-b480bdb55402" providerId="ADAL" clId="{7478BD83-1B4B-41A9-9033-70BB13286399}" dt="2019-08-20T20:33:40.369" v="1559" actId="20577"/>
        <pc:sldMkLst>
          <pc:docMk/>
          <pc:sldMk cId="2989023512" sldId="274"/>
        </pc:sldMkLst>
        <pc:spChg chg="mod">
          <ac:chgData name="Michael Schlegel" userId="dcb8e6c9-2a60-4663-8136-b480bdb55402" providerId="ADAL" clId="{7478BD83-1B4B-41A9-9033-70BB13286399}" dt="2019-08-18T12:22:57.621" v="590"/>
          <ac:spMkLst>
            <pc:docMk/>
            <pc:sldMk cId="2989023512" sldId="274"/>
            <ac:spMk id="3" creationId="{3BC5846D-9B63-4CA9-8485-F9D0642311E2}"/>
          </ac:spMkLst>
        </pc:spChg>
        <pc:picChg chg="mod">
          <ac:chgData name="Michael Schlegel" userId="dcb8e6c9-2a60-4663-8136-b480bdb55402" providerId="ADAL" clId="{7478BD83-1B4B-41A9-9033-70BB13286399}" dt="2019-08-18T12:27:04.862" v="591" actId="14826"/>
          <ac:picMkLst>
            <pc:docMk/>
            <pc:sldMk cId="2989023512" sldId="274"/>
            <ac:picMk id="9" creationId="{2166FC98-CECF-4830-AFA7-D37CB24F533E}"/>
          </ac:picMkLst>
        </pc:picChg>
      </pc:sldChg>
      <pc:sldChg chg="addSp modSp add ord">
        <pc:chgData name="Michael Schlegel" userId="dcb8e6c9-2a60-4663-8136-b480bdb55402" providerId="ADAL" clId="{7478BD83-1B4B-41A9-9033-70BB13286399}" dt="2019-08-20T14:09:56.653" v="740"/>
        <pc:sldMkLst>
          <pc:docMk/>
          <pc:sldMk cId="3128220040" sldId="275"/>
        </pc:sldMkLst>
        <pc:picChg chg="add mod">
          <ac:chgData name="Michael Schlegel" userId="dcb8e6c9-2a60-4663-8136-b480bdb55402" providerId="ADAL" clId="{7478BD83-1B4B-41A9-9033-70BB13286399}" dt="2019-08-18T12:39:14.184" v="597" actId="931"/>
          <ac:picMkLst>
            <pc:docMk/>
            <pc:sldMk cId="3128220040" sldId="275"/>
            <ac:picMk id="5" creationId="{049DF973-DBEE-4EA1-9125-272FD7B5F49F}"/>
          </ac:picMkLst>
        </pc:picChg>
      </pc:sldChg>
      <pc:sldChg chg="addSp modSp add ord">
        <pc:chgData name="Michael Schlegel" userId="dcb8e6c9-2a60-4663-8136-b480bdb55402" providerId="ADAL" clId="{7478BD83-1B4B-41A9-9033-70BB13286399}" dt="2019-08-20T15:06:23.570" v="895"/>
        <pc:sldMkLst>
          <pc:docMk/>
          <pc:sldMk cId="366785539" sldId="276"/>
        </pc:sldMkLst>
        <pc:picChg chg="add mod">
          <ac:chgData name="Michael Schlegel" userId="dcb8e6c9-2a60-4663-8136-b480bdb55402" providerId="ADAL" clId="{7478BD83-1B4B-41A9-9033-70BB13286399}" dt="2019-08-18T12:44:20.522" v="599" actId="931"/>
          <ac:picMkLst>
            <pc:docMk/>
            <pc:sldMk cId="366785539" sldId="276"/>
            <ac:picMk id="5" creationId="{0B703C7F-E784-459B-8F82-131641ADE55E}"/>
          </ac:picMkLst>
        </pc:picChg>
      </pc:sldChg>
      <pc:sldChg chg="addSp delSp modSp add">
        <pc:chgData name="Michael Schlegel" userId="dcb8e6c9-2a60-4663-8136-b480bdb55402" providerId="ADAL" clId="{7478BD83-1B4B-41A9-9033-70BB13286399}" dt="2019-08-18T14:21:21.715" v="603" actId="931"/>
        <pc:sldMkLst>
          <pc:docMk/>
          <pc:sldMk cId="3513260279" sldId="277"/>
        </pc:sldMkLst>
        <pc:spChg chg="del">
          <ac:chgData name="Michael Schlegel" userId="dcb8e6c9-2a60-4663-8136-b480bdb55402" providerId="ADAL" clId="{7478BD83-1B4B-41A9-9033-70BB13286399}" dt="2019-08-18T14:21:03.767" v="602" actId="931"/>
          <ac:spMkLst>
            <pc:docMk/>
            <pc:sldMk cId="3513260279" sldId="277"/>
            <ac:spMk id="2" creationId="{F4FAA3B9-962D-4D63-97F1-3460F387727B}"/>
          </ac:spMkLst>
        </pc:spChg>
        <pc:spChg chg="mod">
          <ac:chgData name="Michael Schlegel" userId="dcb8e6c9-2a60-4663-8136-b480bdb55402" providerId="ADAL" clId="{7478BD83-1B4B-41A9-9033-70BB13286399}" dt="2019-08-18T14:19:02.626" v="601" actId="207"/>
          <ac:spMkLst>
            <pc:docMk/>
            <pc:sldMk cId="3513260279" sldId="277"/>
            <ac:spMk id="4" creationId="{9AB99FF2-5EB2-4DC7-9100-12E15EF001DA}"/>
          </ac:spMkLst>
        </pc:spChg>
        <pc:picChg chg="add mod">
          <ac:chgData name="Michael Schlegel" userId="dcb8e6c9-2a60-4663-8136-b480bdb55402" providerId="ADAL" clId="{7478BD83-1B4B-41A9-9033-70BB13286399}" dt="2019-08-18T14:21:03.767" v="602" actId="931"/>
          <ac:picMkLst>
            <pc:docMk/>
            <pc:sldMk cId="3513260279" sldId="277"/>
            <ac:picMk id="6" creationId="{3B4EA166-1AAB-4577-A0CA-865DDDE72006}"/>
          </ac:picMkLst>
        </pc:picChg>
        <pc:picChg chg="add mod">
          <ac:chgData name="Michael Schlegel" userId="dcb8e6c9-2a60-4663-8136-b480bdb55402" providerId="ADAL" clId="{7478BD83-1B4B-41A9-9033-70BB13286399}" dt="2019-08-18T14:21:21.715" v="603" actId="931"/>
          <ac:picMkLst>
            <pc:docMk/>
            <pc:sldMk cId="3513260279" sldId="277"/>
            <ac:picMk id="10" creationId="{007E9F8D-361A-4383-847C-B85A85EC3409}"/>
          </ac:picMkLst>
        </pc:picChg>
      </pc:sldChg>
      <pc:sldChg chg="addSp delSp modSp add ord">
        <pc:chgData name="Michael Schlegel" userId="dcb8e6c9-2a60-4663-8136-b480bdb55402" providerId="ADAL" clId="{7478BD83-1B4B-41A9-9033-70BB13286399}" dt="2019-08-20T14:09:43.937" v="739" actId="478"/>
        <pc:sldMkLst>
          <pc:docMk/>
          <pc:sldMk cId="567857647" sldId="278"/>
        </pc:sldMkLst>
        <pc:spChg chg="del mod">
          <ac:chgData name="Michael Schlegel" userId="dcb8e6c9-2a60-4663-8136-b480bdb55402" providerId="ADAL" clId="{7478BD83-1B4B-41A9-9033-70BB13286399}" dt="2019-08-20T14:09:43.937" v="739" actId="478"/>
          <ac:spMkLst>
            <pc:docMk/>
            <pc:sldMk cId="567857647" sldId="278"/>
            <ac:spMk id="4" creationId="{657C0ED2-CAE0-41D5-AF2B-3E2BDFE96FE6}"/>
          </ac:spMkLst>
        </pc:spChg>
        <pc:picChg chg="add mod">
          <ac:chgData name="Michael Schlegel" userId="dcb8e6c9-2a60-4663-8136-b480bdb55402" providerId="ADAL" clId="{7478BD83-1B4B-41A9-9033-70BB13286399}" dt="2019-08-18T14:43:30.069" v="607" actId="931"/>
          <ac:picMkLst>
            <pc:docMk/>
            <pc:sldMk cId="567857647" sldId="278"/>
            <ac:picMk id="8" creationId="{01B1AA85-B907-4722-82FD-16082D8D9225}"/>
          </ac:picMkLst>
        </pc:picChg>
        <pc:cxnChg chg="add del mod">
          <ac:chgData name="Michael Schlegel" userId="dcb8e6c9-2a60-4663-8136-b480bdb55402" providerId="ADAL" clId="{7478BD83-1B4B-41A9-9033-70BB13286399}" dt="2019-08-18T14:41:00.122" v="606" actId="11529"/>
          <ac:cxnSpMkLst>
            <pc:docMk/>
            <pc:sldMk cId="567857647" sldId="278"/>
            <ac:cxnSpMk id="6" creationId="{87B07150-21ED-4DE0-9D06-FFC04308D769}"/>
          </ac:cxnSpMkLst>
        </pc:cxnChg>
        <pc:cxnChg chg="add mod">
          <ac:chgData name="Michael Schlegel" userId="dcb8e6c9-2a60-4663-8136-b480bdb55402" providerId="ADAL" clId="{7478BD83-1B4B-41A9-9033-70BB13286399}" dt="2019-08-18T14:44:24.656" v="608" actId="11529"/>
          <ac:cxnSpMkLst>
            <pc:docMk/>
            <pc:sldMk cId="567857647" sldId="278"/>
            <ac:cxnSpMk id="10" creationId="{6BE4AB52-9839-45D9-8EAF-C31E2807E729}"/>
          </ac:cxnSpMkLst>
        </pc:cxnChg>
        <pc:cxnChg chg="add mod">
          <ac:chgData name="Michael Schlegel" userId="dcb8e6c9-2a60-4663-8136-b480bdb55402" providerId="ADAL" clId="{7478BD83-1B4B-41A9-9033-70BB13286399}" dt="2019-08-18T14:44:55.548" v="609" actId="11529"/>
          <ac:cxnSpMkLst>
            <pc:docMk/>
            <pc:sldMk cId="567857647" sldId="278"/>
            <ac:cxnSpMk id="12" creationId="{D9C06146-2DD2-4442-B934-104DA9BBB5BF}"/>
          </ac:cxnSpMkLst>
        </pc:cxnChg>
        <pc:cxnChg chg="add mod">
          <ac:chgData name="Michael Schlegel" userId="dcb8e6c9-2a60-4663-8136-b480bdb55402" providerId="ADAL" clId="{7478BD83-1B4B-41A9-9033-70BB13286399}" dt="2019-08-18T14:45:13.118" v="610" actId="11529"/>
          <ac:cxnSpMkLst>
            <pc:docMk/>
            <pc:sldMk cId="567857647" sldId="278"/>
            <ac:cxnSpMk id="15" creationId="{AD76FE4B-4F0F-4D97-8CFD-54E49A38F331}"/>
          </ac:cxnSpMkLst>
        </pc:cxnChg>
        <pc:cxnChg chg="add mod">
          <ac:chgData name="Michael Schlegel" userId="dcb8e6c9-2a60-4663-8136-b480bdb55402" providerId="ADAL" clId="{7478BD83-1B4B-41A9-9033-70BB13286399}" dt="2019-08-18T14:45:23.589" v="611" actId="11529"/>
          <ac:cxnSpMkLst>
            <pc:docMk/>
            <pc:sldMk cId="567857647" sldId="278"/>
            <ac:cxnSpMk id="17" creationId="{9F6BE4A5-F9E2-47F4-A2B5-DD218C581718}"/>
          </ac:cxnSpMkLst>
        </pc:cxnChg>
        <pc:cxnChg chg="add mod">
          <ac:chgData name="Michael Schlegel" userId="dcb8e6c9-2a60-4663-8136-b480bdb55402" providerId="ADAL" clId="{7478BD83-1B4B-41A9-9033-70BB13286399}" dt="2019-08-18T14:45:32.139" v="612" actId="11529"/>
          <ac:cxnSpMkLst>
            <pc:docMk/>
            <pc:sldMk cId="567857647" sldId="278"/>
            <ac:cxnSpMk id="19" creationId="{60D0A640-B355-4F84-880A-232D5CC17220}"/>
          </ac:cxnSpMkLst>
        </pc:cxnChg>
        <pc:cxnChg chg="add mod">
          <ac:chgData name="Michael Schlegel" userId="dcb8e6c9-2a60-4663-8136-b480bdb55402" providerId="ADAL" clId="{7478BD83-1B4B-41A9-9033-70BB13286399}" dt="2019-08-18T14:45:55.101" v="613" actId="11529"/>
          <ac:cxnSpMkLst>
            <pc:docMk/>
            <pc:sldMk cId="567857647" sldId="278"/>
            <ac:cxnSpMk id="21" creationId="{F1EF5165-C089-4ECA-90C0-D09AD38EB500}"/>
          </ac:cxnSpMkLst>
        </pc:cxnChg>
        <pc:cxnChg chg="add mod">
          <ac:chgData name="Michael Schlegel" userId="dcb8e6c9-2a60-4663-8136-b480bdb55402" providerId="ADAL" clId="{7478BD83-1B4B-41A9-9033-70BB13286399}" dt="2019-08-18T14:46:02.003" v="614" actId="11529"/>
          <ac:cxnSpMkLst>
            <pc:docMk/>
            <pc:sldMk cId="567857647" sldId="278"/>
            <ac:cxnSpMk id="23" creationId="{F27DF5F4-B697-489F-A171-91FC1EA020AA}"/>
          </ac:cxnSpMkLst>
        </pc:cxnChg>
        <pc:cxnChg chg="add mod">
          <ac:chgData name="Michael Schlegel" userId="dcb8e6c9-2a60-4663-8136-b480bdb55402" providerId="ADAL" clId="{7478BD83-1B4B-41A9-9033-70BB13286399}" dt="2019-08-18T14:47:03.679" v="615" actId="11529"/>
          <ac:cxnSpMkLst>
            <pc:docMk/>
            <pc:sldMk cId="567857647" sldId="278"/>
            <ac:cxnSpMk id="25" creationId="{AAC3BB66-8906-45FD-8F28-A5ACF1AABCC9}"/>
          </ac:cxnSpMkLst>
        </pc:cxnChg>
      </pc:sldChg>
      <pc:sldChg chg="addSp delSp modSp add">
        <pc:chgData name="Michael Schlegel" userId="dcb8e6c9-2a60-4663-8136-b480bdb55402" providerId="ADAL" clId="{7478BD83-1B4B-41A9-9033-70BB13286399}" dt="2019-08-20T20:16:10.685" v="927" actId="26606"/>
        <pc:sldMkLst>
          <pc:docMk/>
          <pc:sldMk cId="360337024" sldId="279"/>
        </pc:sldMkLst>
        <pc:spChg chg="del">
          <ac:chgData name="Michael Schlegel" userId="dcb8e6c9-2a60-4663-8136-b480bdb55402" providerId="ADAL" clId="{7478BD83-1B4B-41A9-9033-70BB13286399}" dt="2019-08-20T20:16:10.685" v="927" actId="26606"/>
          <ac:spMkLst>
            <pc:docMk/>
            <pc:sldMk cId="360337024" sldId="279"/>
            <ac:spMk id="9" creationId="{57845966-6EFC-468A-9CC7-BAB4B95854E7}"/>
          </ac:spMkLst>
        </pc:spChg>
        <pc:spChg chg="del">
          <ac:chgData name="Michael Schlegel" userId="dcb8e6c9-2a60-4663-8136-b480bdb55402" providerId="ADAL" clId="{7478BD83-1B4B-41A9-9033-70BB13286399}" dt="2019-08-20T20:16:10.685" v="927" actId="26606"/>
          <ac:spMkLst>
            <pc:docMk/>
            <pc:sldMk cId="360337024" sldId="279"/>
            <ac:spMk id="13" creationId="{ADAD1991-FFD1-4E94-ABAB-7560D33008E4}"/>
          </ac:spMkLst>
        </pc:spChg>
        <pc:picChg chg="add mod">
          <ac:chgData name="Michael Schlegel" userId="dcb8e6c9-2a60-4663-8136-b480bdb55402" providerId="ADAL" clId="{7478BD83-1B4B-41A9-9033-70BB13286399}" dt="2019-08-20T20:16:10.685" v="927" actId="26606"/>
          <ac:picMkLst>
            <pc:docMk/>
            <pc:sldMk cId="360337024" sldId="279"/>
            <ac:picMk id="4" creationId="{2D4F7937-627B-447D-84B0-BE71C326811A}"/>
          </ac:picMkLst>
        </pc:picChg>
        <pc:picChg chg="del">
          <ac:chgData name="Michael Schlegel" userId="dcb8e6c9-2a60-4663-8136-b480bdb55402" providerId="ADAL" clId="{7478BD83-1B4B-41A9-9033-70BB13286399}" dt="2019-08-20T20:16:10.685" v="927" actId="26606"/>
          <ac:picMkLst>
            <pc:docMk/>
            <pc:sldMk cId="360337024" sldId="279"/>
            <ac:picMk id="11" creationId="{75554383-98AF-4A47-BB65-705FAAA4BE6A}"/>
          </ac:picMkLst>
        </pc:picChg>
      </pc:sldChg>
      <pc:sldChg chg="addSp modSp add">
        <pc:chgData name="Michael Schlegel" userId="dcb8e6c9-2a60-4663-8136-b480bdb55402" providerId="ADAL" clId="{7478BD83-1B4B-41A9-9033-70BB13286399}" dt="2019-08-20T19:14:19.980" v="926" actId="14100"/>
        <pc:sldMkLst>
          <pc:docMk/>
          <pc:sldMk cId="1448909680" sldId="280"/>
        </pc:sldMkLst>
        <pc:picChg chg="add mod">
          <ac:chgData name="Michael Schlegel" userId="dcb8e6c9-2a60-4663-8136-b480bdb55402" providerId="ADAL" clId="{7478BD83-1B4B-41A9-9033-70BB13286399}" dt="2019-08-20T19:14:19.980" v="926" actId="14100"/>
          <ac:picMkLst>
            <pc:docMk/>
            <pc:sldMk cId="1448909680" sldId="280"/>
            <ac:picMk id="5" creationId="{EB38804F-ECAD-47E5-BEEC-039F2D38EC54}"/>
          </ac:picMkLst>
        </pc:picChg>
      </pc:sldChg>
      <pc:sldChg chg="addSp delSp modSp add ord">
        <pc:chgData name="Michael Schlegel" userId="dcb8e6c9-2a60-4663-8136-b480bdb55402" providerId="ADAL" clId="{7478BD83-1B4B-41A9-9033-70BB13286399}" dt="2019-08-20T20:26:34.994" v="934" actId="26606"/>
        <pc:sldMkLst>
          <pc:docMk/>
          <pc:sldMk cId="3615694978" sldId="281"/>
        </pc:sldMkLst>
        <pc:spChg chg="add mod">
          <ac:chgData name="Michael Schlegel" userId="dcb8e6c9-2a60-4663-8136-b480bdb55402" providerId="ADAL" clId="{7478BD83-1B4B-41A9-9033-70BB13286399}" dt="2019-08-20T20:17:28.644" v="928" actId="26606"/>
          <ac:spMkLst>
            <pc:docMk/>
            <pc:sldMk cId="3615694978" sldId="281"/>
            <ac:spMk id="5" creationId="{F3590D15-D5AE-4D98-B86A-E7E96884D508}"/>
          </ac:spMkLst>
        </pc:spChg>
        <pc:spChg chg="add del">
          <ac:chgData name="Michael Schlegel" userId="dcb8e6c9-2a60-4663-8136-b480bdb55402" providerId="ADAL" clId="{7478BD83-1B4B-41A9-9033-70BB13286399}" dt="2019-08-20T20:26:34.994" v="934" actId="26606"/>
          <ac:spMkLst>
            <pc:docMk/>
            <pc:sldMk cId="3615694978" sldId="281"/>
            <ac:spMk id="18" creationId="{87CC2527-562A-4F69-B487-4371E5B243E7}"/>
          </ac:spMkLst>
        </pc:spChg>
        <pc:spChg chg="add">
          <ac:chgData name="Michael Schlegel" userId="dcb8e6c9-2a60-4663-8136-b480bdb55402" providerId="ADAL" clId="{7478BD83-1B4B-41A9-9033-70BB13286399}" dt="2019-08-20T20:26:34.994" v="934" actId="26606"/>
          <ac:spMkLst>
            <pc:docMk/>
            <pc:sldMk cId="3615694978" sldId="281"/>
            <ac:spMk id="25" creationId="{87CC2527-562A-4F69-B487-4371E5B243E7}"/>
          </ac:spMkLst>
        </pc:spChg>
        <pc:picChg chg="add del mod">
          <ac:chgData name="Michael Schlegel" userId="dcb8e6c9-2a60-4663-8136-b480bdb55402" providerId="ADAL" clId="{7478BD83-1B4B-41A9-9033-70BB13286399}" dt="2019-08-20T20:26:34.994" v="934" actId="26606"/>
          <ac:picMkLst>
            <pc:docMk/>
            <pc:sldMk cId="3615694978" sldId="281"/>
            <ac:picMk id="4" creationId="{82CCDD55-8E49-4FA8-BB88-4DAAA7FD8A17}"/>
          </ac:picMkLst>
        </pc:picChg>
        <pc:cxnChg chg="del">
          <ac:chgData name="Michael Schlegel" userId="dcb8e6c9-2a60-4663-8136-b480bdb55402" providerId="ADAL" clId="{7478BD83-1B4B-41A9-9033-70BB13286399}" dt="2019-08-20T20:17:28.644" v="928" actId="26606"/>
          <ac:cxnSpMkLst>
            <pc:docMk/>
            <pc:sldMk cId="3615694978" sldId="281"/>
            <ac:cxnSpMk id="13" creationId="{22F6364A-B358-4BEE-B158-0734D2C938D4}"/>
          </ac:cxnSpMkLst>
        </pc:cxnChg>
        <pc:cxnChg chg="add del">
          <ac:chgData name="Michael Schlegel" userId="dcb8e6c9-2a60-4663-8136-b480bdb55402" providerId="ADAL" clId="{7478BD83-1B4B-41A9-9033-70BB13286399}" dt="2019-08-20T20:26:34.994" v="934" actId="26606"/>
          <ac:cxnSpMkLst>
            <pc:docMk/>
            <pc:sldMk cId="3615694978" sldId="281"/>
            <ac:cxnSpMk id="20" creationId="{BCDAEC91-5BCE-4B55-9CC0-43EF94CB734B}"/>
          </ac:cxnSpMkLst>
        </pc:cxnChg>
        <pc:cxnChg chg="add">
          <ac:chgData name="Michael Schlegel" userId="dcb8e6c9-2a60-4663-8136-b480bdb55402" providerId="ADAL" clId="{7478BD83-1B4B-41A9-9033-70BB13286399}" dt="2019-08-20T20:26:34.994" v="934" actId="26606"/>
          <ac:cxnSpMkLst>
            <pc:docMk/>
            <pc:sldMk cId="3615694978" sldId="281"/>
            <ac:cxnSpMk id="27" creationId="{BCDAEC91-5BCE-4B55-9CC0-43EF94CB734B}"/>
          </ac:cxnSpMkLst>
        </pc:cxnChg>
      </pc:sldChg>
      <pc:sldChg chg="delSp modSp add del">
        <pc:chgData name="Michael Schlegel" userId="dcb8e6c9-2a60-4663-8136-b480bdb55402" providerId="ADAL" clId="{7478BD83-1B4B-41A9-9033-70BB13286399}" dt="2019-08-20T15:02:05.722" v="832" actId="2696"/>
        <pc:sldMkLst>
          <pc:docMk/>
          <pc:sldMk cId="1902246329" sldId="282"/>
        </pc:sldMkLst>
        <pc:spChg chg="del">
          <ac:chgData name="Michael Schlegel" userId="dcb8e6c9-2a60-4663-8136-b480bdb55402" providerId="ADAL" clId="{7478BD83-1B4B-41A9-9033-70BB13286399}" dt="2019-08-20T15:01:07.468" v="794" actId="478"/>
          <ac:spMkLst>
            <pc:docMk/>
            <pc:sldMk cId="1902246329" sldId="282"/>
            <ac:spMk id="2" creationId="{E4D9D858-4559-4A1C-BACC-2AF9B7A26474}"/>
          </ac:spMkLst>
        </pc:spChg>
        <pc:spChg chg="mod">
          <ac:chgData name="Michael Schlegel" userId="dcb8e6c9-2a60-4663-8136-b480bdb55402" providerId="ADAL" clId="{7478BD83-1B4B-41A9-9033-70BB13286399}" dt="2019-08-20T15:01:30.288" v="826" actId="1076"/>
          <ac:spMkLst>
            <pc:docMk/>
            <pc:sldMk cId="1902246329" sldId="282"/>
            <ac:spMk id="3" creationId="{2BAE4097-9D8E-4AD7-8655-851B5386FEB5}"/>
          </ac:spMkLst>
        </pc:spChg>
        <pc:spChg chg="del">
          <ac:chgData name="Michael Schlegel" userId="dcb8e6c9-2a60-4663-8136-b480bdb55402" providerId="ADAL" clId="{7478BD83-1B4B-41A9-9033-70BB13286399}" dt="2019-08-20T15:01:09.237" v="795" actId="478"/>
          <ac:spMkLst>
            <pc:docMk/>
            <pc:sldMk cId="1902246329" sldId="282"/>
            <ac:spMk id="4" creationId="{F6861C98-0773-4A58-90EE-A05E2D48751F}"/>
          </ac:spMkLst>
        </pc:spChg>
      </pc:sldChg>
      <pc:sldChg chg="addSp delSp modSp add ord">
        <pc:chgData name="Michael Schlegel" userId="dcb8e6c9-2a60-4663-8136-b480bdb55402" providerId="ADAL" clId="{7478BD83-1B4B-41A9-9033-70BB13286399}" dt="2019-08-20T15:02:30.861" v="875" actId="20577"/>
        <pc:sldMkLst>
          <pc:docMk/>
          <pc:sldMk cId="1387580238" sldId="283"/>
        </pc:sldMkLst>
        <pc:spChg chg="add mod">
          <ac:chgData name="Michael Schlegel" userId="dcb8e6c9-2a60-4663-8136-b480bdb55402" providerId="ADAL" clId="{7478BD83-1B4B-41A9-9033-70BB13286399}" dt="2019-08-20T15:02:30.861" v="875" actId="20577"/>
          <ac:spMkLst>
            <pc:docMk/>
            <pc:sldMk cId="1387580238" sldId="283"/>
            <ac:spMk id="2" creationId="{094604F5-EBC8-4CF4-A6B7-656DCE2445E3}"/>
          </ac:spMkLst>
        </pc:spChg>
        <pc:picChg chg="del">
          <ac:chgData name="Michael Schlegel" userId="dcb8e6c9-2a60-4663-8136-b480bdb55402" providerId="ADAL" clId="{7478BD83-1B4B-41A9-9033-70BB13286399}" dt="2019-08-20T15:02:10.706" v="833" actId="478"/>
          <ac:picMkLst>
            <pc:docMk/>
            <pc:sldMk cId="1387580238" sldId="283"/>
            <ac:picMk id="4" creationId="{2D4F7937-627B-447D-84B0-BE71C326811A}"/>
          </ac:picMkLst>
        </pc:picChg>
      </pc:sldChg>
      <pc:sldChg chg="add del ord">
        <pc:chgData name="Michael Schlegel" userId="dcb8e6c9-2a60-4663-8136-b480bdb55402" providerId="ADAL" clId="{7478BD83-1B4B-41A9-9033-70BB13286399}" dt="2019-08-20T15:01:55.060" v="829" actId="2696"/>
        <pc:sldMkLst>
          <pc:docMk/>
          <pc:sldMk cId="3929656612" sldId="283"/>
        </pc:sldMkLst>
      </pc:sldChg>
      <pc:sldChg chg="modSp add ord">
        <pc:chgData name="Michael Schlegel" userId="dcb8e6c9-2a60-4663-8136-b480bdb55402" providerId="ADAL" clId="{7478BD83-1B4B-41A9-9033-70BB13286399}" dt="2019-08-20T15:03:22.053" v="893" actId="20577"/>
        <pc:sldMkLst>
          <pc:docMk/>
          <pc:sldMk cId="3232200859" sldId="284"/>
        </pc:sldMkLst>
        <pc:spChg chg="mod">
          <ac:chgData name="Michael Schlegel" userId="dcb8e6c9-2a60-4663-8136-b480bdb55402" providerId="ADAL" clId="{7478BD83-1B4B-41A9-9033-70BB13286399}" dt="2019-08-20T15:03:22.053" v="893" actId="20577"/>
          <ac:spMkLst>
            <pc:docMk/>
            <pc:sldMk cId="3232200859" sldId="284"/>
            <ac:spMk id="2" creationId="{094604F5-EBC8-4CF4-A6B7-656DCE2445E3}"/>
          </ac:spMkLst>
        </pc:spChg>
      </pc:sldChg>
      <pc:sldChg chg="addSp delSp modSp add modNotesTx">
        <pc:chgData name="Michael Schlegel" userId="dcb8e6c9-2a60-4663-8136-b480bdb55402" providerId="ADAL" clId="{7478BD83-1B4B-41A9-9033-70BB13286399}" dt="2019-08-20T20:32:35.617" v="1340" actId="20577"/>
        <pc:sldMkLst>
          <pc:docMk/>
          <pc:sldMk cId="2684956571" sldId="285"/>
        </pc:sldMkLst>
        <pc:spChg chg="mod">
          <ac:chgData name="Michael Schlegel" userId="dcb8e6c9-2a60-4663-8136-b480bdb55402" providerId="ADAL" clId="{7478BD83-1B4B-41A9-9033-70BB13286399}" dt="2019-08-20T20:28:01.137" v="949" actId="20577"/>
          <ac:spMkLst>
            <pc:docMk/>
            <pc:sldMk cId="2684956571" sldId="285"/>
            <ac:spMk id="2" creationId="{55227557-3FA6-4FF4-8ABD-9E3AB49A71A0}"/>
          </ac:spMkLst>
        </pc:spChg>
        <pc:spChg chg="mod">
          <ac:chgData name="Michael Schlegel" userId="dcb8e6c9-2a60-4663-8136-b480bdb55402" providerId="ADAL" clId="{7478BD83-1B4B-41A9-9033-70BB13286399}" dt="2019-08-20T20:31:00.445" v="1036" actId="20577"/>
          <ac:spMkLst>
            <pc:docMk/>
            <pc:sldMk cId="2684956571" sldId="285"/>
            <ac:spMk id="3" creationId="{3BC5846D-9B63-4CA9-8485-F9D0642311E2}"/>
          </ac:spMkLst>
        </pc:spChg>
        <pc:picChg chg="add mod">
          <ac:chgData name="Michael Schlegel" userId="dcb8e6c9-2a60-4663-8136-b480bdb55402" providerId="ADAL" clId="{7478BD83-1B4B-41A9-9033-70BB13286399}" dt="2019-08-20T20:30:14.136" v="981" actId="14100"/>
          <ac:picMkLst>
            <pc:docMk/>
            <pc:sldMk cId="2684956571" sldId="285"/>
            <ac:picMk id="5" creationId="{C8DBCFB7-A54C-4C34-87D1-CD2106F10520}"/>
          </ac:picMkLst>
        </pc:picChg>
        <pc:picChg chg="del">
          <ac:chgData name="Michael Schlegel" userId="dcb8e6c9-2a60-4663-8136-b480bdb55402" providerId="ADAL" clId="{7478BD83-1B4B-41A9-9033-70BB13286399}" dt="2019-08-20T20:28:40.862" v="976" actId="478"/>
          <ac:picMkLst>
            <pc:docMk/>
            <pc:sldMk cId="2684956571" sldId="285"/>
            <ac:picMk id="9" creationId="{2166FC98-CECF-4830-AFA7-D37CB24F533E}"/>
          </ac:picMkLst>
        </pc:picChg>
      </pc:sldChg>
      <pc:sldMasterChg chg="delSldLayout">
        <pc:chgData name="Michael Schlegel" userId="dcb8e6c9-2a60-4663-8136-b480bdb55402" providerId="ADAL" clId="{7478BD83-1B4B-41A9-9033-70BB13286399}" dt="2019-07-29T17:43:57.892" v="20" actId="2696"/>
        <pc:sldMasterMkLst>
          <pc:docMk/>
          <pc:sldMasterMk cId="2167846220" sldId="2147483818"/>
        </pc:sldMasterMkLst>
      </pc:sldMasterChg>
    </pc:docChg>
  </pc:docChgLst>
  <pc:docChgLst>
    <pc:chgData name="Michael Schlegel" userId="dcb8e6c9-2a60-4663-8136-b480bdb55402" providerId="ADAL" clId="{7D798EA6-3555-4AB1-85CE-B9BFA9F62B24}"/>
    <pc:docChg chg="custSel modSld">
      <pc:chgData name="Michael Schlegel" userId="dcb8e6c9-2a60-4663-8136-b480bdb55402" providerId="ADAL" clId="{7D798EA6-3555-4AB1-85CE-B9BFA9F62B24}" dt="2019-09-26T13:53:48.831" v="0" actId="478"/>
      <pc:docMkLst>
        <pc:docMk/>
      </pc:docMkLst>
      <pc:sldChg chg="delSp">
        <pc:chgData name="Michael Schlegel" userId="dcb8e6c9-2a60-4663-8136-b480bdb55402" providerId="ADAL" clId="{7D798EA6-3555-4AB1-85CE-B9BFA9F62B24}" dt="2019-09-26T13:53:48.831" v="0" actId="478"/>
        <pc:sldMkLst>
          <pc:docMk/>
          <pc:sldMk cId="1448909680" sldId="280"/>
        </pc:sldMkLst>
        <pc:picChg chg="del">
          <ac:chgData name="Michael Schlegel" userId="dcb8e6c9-2a60-4663-8136-b480bdb55402" providerId="ADAL" clId="{7D798EA6-3555-4AB1-85CE-B9BFA9F62B24}" dt="2019-09-26T13:53:48.831" v="0" actId="478"/>
          <ac:picMkLst>
            <pc:docMk/>
            <pc:sldMk cId="1448909680" sldId="280"/>
            <ac:picMk id="5" creationId="{EB38804F-ECAD-47E5-BEEC-039F2D38EC5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egoe UI" panose="00000500000000000000" pitchFamily="2"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egoe UI" panose="00000500000000000000" pitchFamily="2" charset="0"/>
              </a:defRPr>
            </a:lvl1pPr>
          </a:lstStyle>
          <a:p>
            <a:fld id="{8B5379B7-ABAA-4A83-8875-A3C16CD7ABC7}" type="datetimeFigureOut">
              <a:rPr lang="en-US" smtClean="0"/>
              <a:pPr/>
              <a:t>9/26/2019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egoe UI" panose="00000500000000000000" pitchFamily="2"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egoe UI" panose="00000500000000000000" pitchFamily="2" charset="0"/>
              </a:defRPr>
            </a:lvl1pPr>
          </a:lstStyle>
          <a:p>
            <a:fld id="{D47E5265-3043-421E-B605-7AFBDEFD2EBA}" type="slidenum">
              <a:rPr lang="en-US" smtClean="0"/>
              <a:pPr/>
              <a:t>‹#›</a:t>
            </a:fld>
            <a:endParaRPr lang="en-US" dirty="0"/>
          </a:p>
        </p:txBody>
      </p:sp>
    </p:spTree>
    <p:extLst>
      <p:ext uri="{BB962C8B-B14F-4D97-AF65-F5344CB8AC3E}">
        <p14:creationId xmlns:p14="http://schemas.microsoft.com/office/powerpoint/2010/main" val="1739083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UI" panose="00000500000000000000" pitchFamily="2" charset="0"/>
        <a:ea typeface="+mn-ea"/>
        <a:cs typeface="+mn-cs"/>
      </a:defRPr>
    </a:lvl1pPr>
    <a:lvl2pPr marL="457200" algn="l" defTabSz="914400" rtl="0" eaLnBrk="1" latinLnBrk="0" hangingPunct="1">
      <a:defRPr sz="1200" kern="1200">
        <a:solidFill>
          <a:schemeClr val="tx1"/>
        </a:solidFill>
        <a:latin typeface="Segoe UI" panose="00000500000000000000" pitchFamily="2" charset="0"/>
        <a:ea typeface="+mn-ea"/>
        <a:cs typeface="+mn-cs"/>
      </a:defRPr>
    </a:lvl2pPr>
    <a:lvl3pPr marL="914400" algn="l" defTabSz="914400" rtl="0" eaLnBrk="1" latinLnBrk="0" hangingPunct="1">
      <a:defRPr sz="1200" kern="1200">
        <a:solidFill>
          <a:schemeClr val="tx1"/>
        </a:solidFill>
        <a:latin typeface="Segoe UI" panose="00000500000000000000" pitchFamily="2" charset="0"/>
        <a:ea typeface="+mn-ea"/>
        <a:cs typeface="+mn-cs"/>
      </a:defRPr>
    </a:lvl3pPr>
    <a:lvl4pPr marL="1371600" algn="l" defTabSz="914400" rtl="0" eaLnBrk="1" latinLnBrk="0" hangingPunct="1">
      <a:defRPr sz="1200" kern="1200">
        <a:solidFill>
          <a:schemeClr val="tx1"/>
        </a:solidFill>
        <a:latin typeface="Segoe UI" panose="00000500000000000000" pitchFamily="2" charset="0"/>
        <a:ea typeface="+mn-ea"/>
        <a:cs typeface="+mn-cs"/>
      </a:defRPr>
    </a:lvl4pPr>
    <a:lvl5pPr marL="1828800" algn="l" defTabSz="914400" rtl="0" eaLnBrk="1" latinLnBrk="0" hangingPunct="1">
      <a:defRPr sz="1200" kern="1200">
        <a:solidFill>
          <a:schemeClr val="tx1"/>
        </a:solidFill>
        <a:latin typeface="Segoe UI" panose="000005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USPS </a:t>
            </a:r>
            <a:r>
              <a:rPr lang="en-US"/>
              <a:t>processes 500M </a:t>
            </a:r>
            <a:r>
              <a:rPr lang="en-US" dirty="0"/>
              <a:t>pieces of mail a day.   About 5M of those pieces are still illegible.</a:t>
            </a:r>
          </a:p>
        </p:txBody>
      </p:sp>
      <p:sp>
        <p:nvSpPr>
          <p:cNvPr id="4" name="Slide Number Placeholder 3"/>
          <p:cNvSpPr>
            <a:spLocks noGrp="1"/>
          </p:cNvSpPr>
          <p:nvPr>
            <p:ph type="sldNum" sz="quarter" idx="5"/>
          </p:nvPr>
        </p:nvSpPr>
        <p:spPr/>
        <p:txBody>
          <a:bodyPr/>
          <a:lstStyle/>
          <a:p>
            <a:fld id="{D47E5265-3043-421E-B605-7AFBDEFD2EBA}" type="slidenum">
              <a:rPr lang="en-US" smtClean="0"/>
              <a:pPr/>
              <a:t>6</a:t>
            </a:fld>
            <a:endParaRPr lang="en-US" dirty="0"/>
          </a:p>
        </p:txBody>
      </p:sp>
    </p:spTree>
    <p:extLst>
      <p:ext uri="{BB962C8B-B14F-4D97-AF65-F5344CB8AC3E}">
        <p14:creationId xmlns:p14="http://schemas.microsoft.com/office/powerpoint/2010/main" val="444897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previous data to make future value predictions.  Except for the K-Means Clustering algorithm, all of the ML Studio algorithms are supervised.</a:t>
            </a:r>
          </a:p>
        </p:txBody>
      </p:sp>
      <p:sp>
        <p:nvSpPr>
          <p:cNvPr id="4" name="Slide Number Placeholder 3"/>
          <p:cNvSpPr>
            <a:spLocks noGrp="1"/>
          </p:cNvSpPr>
          <p:nvPr>
            <p:ph type="sldNum" sz="quarter" idx="5"/>
          </p:nvPr>
        </p:nvSpPr>
        <p:spPr/>
        <p:txBody>
          <a:bodyPr/>
          <a:lstStyle/>
          <a:p>
            <a:fld id="{D47E5265-3043-421E-B605-7AFBDEFD2EBA}" type="slidenum">
              <a:rPr lang="en-US" smtClean="0"/>
              <a:pPr/>
              <a:t>12</a:t>
            </a:fld>
            <a:endParaRPr lang="en-US" dirty="0"/>
          </a:p>
        </p:txBody>
      </p:sp>
    </p:spTree>
    <p:extLst>
      <p:ext uri="{BB962C8B-B14F-4D97-AF65-F5344CB8AC3E}">
        <p14:creationId xmlns:p14="http://schemas.microsoft.com/office/powerpoint/2010/main" val="3558722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data points with no labels associated.  I.E. Learning the voice of a person so that the application will only respond to that person.</a:t>
            </a:r>
          </a:p>
        </p:txBody>
      </p:sp>
      <p:sp>
        <p:nvSpPr>
          <p:cNvPr id="4" name="Slide Number Placeholder 3"/>
          <p:cNvSpPr>
            <a:spLocks noGrp="1"/>
          </p:cNvSpPr>
          <p:nvPr>
            <p:ph type="sldNum" sz="quarter" idx="5"/>
          </p:nvPr>
        </p:nvSpPr>
        <p:spPr/>
        <p:txBody>
          <a:bodyPr/>
          <a:lstStyle/>
          <a:p>
            <a:fld id="{D47E5265-3043-421E-B605-7AFBDEFD2EBA}" type="slidenum">
              <a:rPr lang="en-US" smtClean="0"/>
              <a:pPr/>
              <a:t>13</a:t>
            </a:fld>
            <a:endParaRPr lang="en-US" dirty="0"/>
          </a:p>
        </p:txBody>
      </p:sp>
    </p:spTree>
    <p:extLst>
      <p:ext uri="{BB962C8B-B14F-4D97-AF65-F5344CB8AC3E}">
        <p14:creationId xmlns:p14="http://schemas.microsoft.com/office/powerpoint/2010/main" val="1350523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Used in robotics and IoT applications.  I.E.  Receive a set of sensor readings and make a decision based on those inputs.  Later, a reward is given based on how correct the decision was.  As rewards are collected, the model modifies itself to get better rewards.</a:t>
            </a:r>
          </a:p>
        </p:txBody>
      </p:sp>
      <p:sp>
        <p:nvSpPr>
          <p:cNvPr id="4" name="Slide Number Placeholder 3"/>
          <p:cNvSpPr>
            <a:spLocks noGrp="1"/>
          </p:cNvSpPr>
          <p:nvPr>
            <p:ph type="sldNum" sz="quarter" idx="5"/>
          </p:nvPr>
        </p:nvSpPr>
        <p:spPr/>
        <p:txBody>
          <a:bodyPr/>
          <a:lstStyle/>
          <a:p>
            <a:fld id="{D47E5265-3043-421E-B605-7AFBDEFD2EBA}" type="slidenum">
              <a:rPr lang="en-US" smtClean="0"/>
              <a:pPr/>
              <a:t>14</a:t>
            </a:fld>
            <a:endParaRPr lang="en-US" dirty="0"/>
          </a:p>
        </p:txBody>
      </p:sp>
    </p:spTree>
    <p:extLst>
      <p:ext uri="{BB962C8B-B14F-4D97-AF65-F5344CB8AC3E}">
        <p14:creationId xmlns:p14="http://schemas.microsoft.com/office/powerpoint/2010/main" val="1566308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asked to predict what the department’s budget will be for next month, you might be able to reasonably predict an answer.  If you are asked if the department will make budget next month, that may be much, much harder to predict.</a:t>
            </a:r>
          </a:p>
        </p:txBody>
      </p:sp>
      <p:sp>
        <p:nvSpPr>
          <p:cNvPr id="4" name="Slide Number Placeholder 3"/>
          <p:cNvSpPr>
            <a:spLocks noGrp="1"/>
          </p:cNvSpPr>
          <p:nvPr>
            <p:ph type="sldNum" sz="quarter" idx="5"/>
          </p:nvPr>
        </p:nvSpPr>
        <p:spPr/>
        <p:txBody>
          <a:bodyPr/>
          <a:lstStyle/>
          <a:p>
            <a:fld id="{D47E5265-3043-421E-B605-7AFBDEFD2EBA}" type="slidenum">
              <a:rPr lang="en-US" smtClean="0"/>
              <a:pPr/>
              <a:t>16</a:t>
            </a:fld>
            <a:endParaRPr lang="en-US" dirty="0"/>
          </a:p>
        </p:txBody>
      </p:sp>
    </p:spTree>
    <p:extLst>
      <p:ext uri="{BB962C8B-B14F-4D97-AF65-F5344CB8AC3E}">
        <p14:creationId xmlns:p14="http://schemas.microsoft.com/office/powerpoint/2010/main" val="2345539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Allows you to manage your data, build an ML solution, deploy the solution, control access, and update the solution.  It is a full IDE for machine learning solutions.  Supports all phases of solution development and deployment.  No programming required but R/Python/SQL are supported.  Drag and drop interface.</a:t>
            </a:r>
          </a:p>
        </p:txBody>
      </p:sp>
      <p:sp>
        <p:nvSpPr>
          <p:cNvPr id="4" name="Slide Number Placeholder 3"/>
          <p:cNvSpPr>
            <a:spLocks noGrp="1"/>
          </p:cNvSpPr>
          <p:nvPr>
            <p:ph type="sldNum" sz="quarter" idx="5"/>
          </p:nvPr>
        </p:nvSpPr>
        <p:spPr/>
        <p:txBody>
          <a:bodyPr/>
          <a:lstStyle/>
          <a:p>
            <a:fld id="{D47E5265-3043-421E-B605-7AFBDEFD2EBA}" type="slidenum">
              <a:rPr lang="en-US" smtClean="0"/>
              <a:pPr/>
              <a:t>19</a:t>
            </a:fld>
            <a:endParaRPr lang="en-US" dirty="0"/>
          </a:p>
        </p:txBody>
      </p:sp>
    </p:spTree>
    <p:extLst>
      <p:ext uri="{BB962C8B-B14F-4D97-AF65-F5344CB8AC3E}">
        <p14:creationId xmlns:p14="http://schemas.microsoft.com/office/powerpoint/2010/main" val="1356883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out studio.azureml.net</a:t>
            </a:r>
          </a:p>
        </p:txBody>
      </p:sp>
      <p:sp>
        <p:nvSpPr>
          <p:cNvPr id="4" name="Slide Number Placeholder 3"/>
          <p:cNvSpPr>
            <a:spLocks noGrp="1"/>
          </p:cNvSpPr>
          <p:nvPr>
            <p:ph type="sldNum" sz="quarter" idx="5"/>
          </p:nvPr>
        </p:nvSpPr>
        <p:spPr/>
        <p:txBody>
          <a:bodyPr/>
          <a:lstStyle/>
          <a:p>
            <a:fld id="{D47E5265-3043-421E-B605-7AFBDEFD2EBA}" type="slidenum">
              <a:rPr lang="en-US" smtClean="0"/>
              <a:pPr/>
              <a:t>20</a:t>
            </a:fld>
            <a:endParaRPr lang="en-US" dirty="0"/>
          </a:p>
        </p:txBody>
      </p:sp>
    </p:spTree>
    <p:extLst>
      <p:ext uri="{BB962C8B-B14F-4D97-AF65-F5344CB8AC3E}">
        <p14:creationId xmlns:p14="http://schemas.microsoft.com/office/powerpoint/2010/main" val="3273545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tif"/></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18" Type="http://schemas.openxmlformats.org/officeDocument/2006/relationships/image" Target="../media/image38.png"/><Relationship Id="rId26" Type="http://schemas.openxmlformats.org/officeDocument/2006/relationships/image" Target="../media/image46.png"/><Relationship Id="rId3" Type="http://schemas.openxmlformats.org/officeDocument/2006/relationships/image" Target="../media/image23.svg"/><Relationship Id="rId21" Type="http://schemas.openxmlformats.org/officeDocument/2006/relationships/image" Target="../media/image41.svg"/><Relationship Id="rId7" Type="http://schemas.openxmlformats.org/officeDocument/2006/relationships/image" Target="../media/image27.svg"/><Relationship Id="rId12" Type="http://schemas.openxmlformats.org/officeDocument/2006/relationships/image" Target="../media/image32.png"/><Relationship Id="rId17" Type="http://schemas.openxmlformats.org/officeDocument/2006/relationships/image" Target="../media/image37.svg"/><Relationship Id="rId25" Type="http://schemas.openxmlformats.org/officeDocument/2006/relationships/image" Target="../media/image45.svg"/><Relationship Id="rId2" Type="http://schemas.openxmlformats.org/officeDocument/2006/relationships/image" Target="../media/image22.png"/><Relationship Id="rId16" Type="http://schemas.openxmlformats.org/officeDocument/2006/relationships/image" Target="../media/image36.png"/><Relationship Id="rId20" Type="http://schemas.openxmlformats.org/officeDocument/2006/relationships/image" Target="../media/image40.png"/><Relationship Id="rId29" Type="http://schemas.openxmlformats.org/officeDocument/2006/relationships/image" Target="../media/image49.svg"/><Relationship Id="rId1" Type="http://schemas.openxmlformats.org/officeDocument/2006/relationships/slideMaster" Target="../slideMasters/slideMaster1.xml"/><Relationship Id="rId6" Type="http://schemas.openxmlformats.org/officeDocument/2006/relationships/image" Target="../media/image26.png"/><Relationship Id="rId11" Type="http://schemas.openxmlformats.org/officeDocument/2006/relationships/image" Target="../media/image31.svg"/><Relationship Id="rId24" Type="http://schemas.openxmlformats.org/officeDocument/2006/relationships/image" Target="../media/image44.png"/><Relationship Id="rId5" Type="http://schemas.openxmlformats.org/officeDocument/2006/relationships/image" Target="../media/image25.svg"/><Relationship Id="rId15" Type="http://schemas.openxmlformats.org/officeDocument/2006/relationships/image" Target="../media/image35.svg"/><Relationship Id="rId23" Type="http://schemas.openxmlformats.org/officeDocument/2006/relationships/image" Target="../media/image43.svg"/><Relationship Id="rId28" Type="http://schemas.openxmlformats.org/officeDocument/2006/relationships/image" Target="../media/image48.png"/><Relationship Id="rId10" Type="http://schemas.openxmlformats.org/officeDocument/2006/relationships/image" Target="../media/image30.png"/><Relationship Id="rId19" Type="http://schemas.openxmlformats.org/officeDocument/2006/relationships/image" Target="../media/image39.sv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 Id="rId22" Type="http://schemas.openxmlformats.org/officeDocument/2006/relationships/image" Target="../media/image42.png"/><Relationship Id="rId27" Type="http://schemas.openxmlformats.org/officeDocument/2006/relationships/image" Target="../media/image47.svg"/></Relationships>
</file>

<file path=ppt/slideLayouts/_rels/slideLayout54.xml.rels><?xml version="1.0" encoding="UTF-8" standalone="yes"?>
<Relationships xmlns="http://schemas.openxmlformats.org/package/2006/relationships"><Relationship Id="rId13" Type="http://schemas.openxmlformats.org/officeDocument/2006/relationships/image" Target="../media/image61.svg"/><Relationship Id="rId18" Type="http://schemas.openxmlformats.org/officeDocument/2006/relationships/image" Target="../media/image66.png"/><Relationship Id="rId26" Type="http://schemas.openxmlformats.org/officeDocument/2006/relationships/image" Target="../media/image74.png"/><Relationship Id="rId39" Type="http://schemas.openxmlformats.org/officeDocument/2006/relationships/image" Target="../media/image87.svg"/><Relationship Id="rId21" Type="http://schemas.openxmlformats.org/officeDocument/2006/relationships/image" Target="../media/image69.svg"/><Relationship Id="rId34" Type="http://schemas.openxmlformats.org/officeDocument/2006/relationships/image" Target="../media/image82.png"/><Relationship Id="rId42" Type="http://schemas.openxmlformats.org/officeDocument/2006/relationships/image" Target="../media/image90.png"/><Relationship Id="rId47" Type="http://schemas.openxmlformats.org/officeDocument/2006/relationships/image" Target="../media/image95.svg"/><Relationship Id="rId50" Type="http://schemas.openxmlformats.org/officeDocument/2006/relationships/image" Target="../media/image98.png"/><Relationship Id="rId55" Type="http://schemas.openxmlformats.org/officeDocument/2006/relationships/image" Target="../media/image103.svg"/><Relationship Id="rId7" Type="http://schemas.openxmlformats.org/officeDocument/2006/relationships/image" Target="../media/image55.svg"/><Relationship Id="rId2" Type="http://schemas.openxmlformats.org/officeDocument/2006/relationships/image" Target="../media/image50.png"/><Relationship Id="rId16" Type="http://schemas.openxmlformats.org/officeDocument/2006/relationships/image" Target="../media/image64.png"/><Relationship Id="rId29" Type="http://schemas.openxmlformats.org/officeDocument/2006/relationships/image" Target="../media/image77.svg"/><Relationship Id="rId11" Type="http://schemas.openxmlformats.org/officeDocument/2006/relationships/image" Target="../media/image59.svg"/><Relationship Id="rId24" Type="http://schemas.openxmlformats.org/officeDocument/2006/relationships/image" Target="../media/image72.png"/><Relationship Id="rId32" Type="http://schemas.openxmlformats.org/officeDocument/2006/relationships/image" Target="../media/image80.png"/><Relationship Id="rId37" Type="http://schemas.openxmlformats.org/officeDocument/2006/relationships/image" Target="../media/image85.svg"/><Relationship Id="rId40" Type="http://schemas.openxmlformats.org/officeDocument/2006/relationships/image" Target="../media/image88.png"/><Relationship Id="rId45" Type="http://schemas.openxmlformats.org/officeDocument/2006/relationships/image" Target="../media/image93.svg"/><Relationship Id="rId53" Type="http://schemas.openxmlformats.org/officeDocument/2006/relationships/image" Target="../media/image101.svg"/><Relationship Id="rId58" Type="http://schemas.openxmlformats.org/officeDocument/2006/relationships/image" Target="../media/image106.png"/><Relationship Id="rId5" Type="http://schemas.openxmlformats.org/officeDocument/2006/relationships/image" Target="../media/image53.svg"/><Relationship Id="rId19" Type="http://schemas.openxmlformats.org/officeDocument/2006/relationships/image" Target="../media/image67.svg"/><Relationship Id="rId4" Type="http://schemas.openxmlformats.org/officeDocument/2006/relationships/image" Target="../media/image52.png"/><Relationship Id="rId9" Type="http://schemas.openxmlformats.org/officeDocument/2006/relationships/image" Target="../media/image57.svg"/><Relationship Id="rId14" Type="http://schemas.openxmlformats.org/officeDocument/2006/relationships/image" Target="../media/image62.png"/><Relationship Id="rId22" Type="http://schemas.openxmlformats.org/officeDocument/2006/relationships/image" Target="../media/image70.png"/><Relationship Id="rId27" Type="http://schemas.openxmlformats.org/officeDocument/2006/relationships/image" Target="../media/image75.svg"/><Relationship Id="rId30" Type="http://schemas.openxmlformats.org/officeDocument/2006/relationships/image" Target="../media/image78.png"/><Relationship Id="rId35" Type="http://schemas.openxmlformats.org/officeDocument/2006/relationships/image" Target="../media/image83.svg"/><Relationship Id="rId43" Type="http://schemas.openxmlformats.org/officeDocument/2006/relationships/image" Target="../media/image91.svg"/><Relationship Id="rId48" Type="http://schemas.openxmlformats.org/officeDocument/2006/relationships/image" Target="../media/image96.png"/><Relationship Id="rId56" Type="http://schemas.openxmlformats.org/officeDocument/2006/relationships/image" Target="../media/image104.png"/><Relationship Id="rId8" Type="http://schemas.openxmlformats.org/officeDocument/2006/relationships/image" Target="../media/image56.png"/><Relationship Id="rId51" Type="http://schemas.openxmlformats.org/officeDocument/2006/relationships/image" Target="../media/image99.svg"/><Relationship Id="rId3" Type="http://schemas.openxmlformats.org/officeDocument/2006/relationships/image" Target="../media/image51.svg"/><Relationship Id="rId12" Type="http://schemas.openxmlformats.org/officeDocument/2006/relationships/image" Target="../media/image60.png"/><Relationship Id="rId17" Type="http://schemas.openxmlformats.org/officeDocument/2006/relationships/image" Target="../media/image65.svg"/><Relationship Id="rId25" Type="http://schemas.openxmlformats.org/officeDocument/2006/relationships/image" Target="../media/image73.svg"/><Relationship Id="rId33" Type="http://schemas.openxmlformats.org/officeDocument/2006/relationships/image" Target="../media/image81.svg"/><Relationship Id="rId38" Type="http://schemas.openxmlformats.org/officeDocument/2006/relationships/image" Target="../media/image86.png"/><Relationship Id="rId46" Type="http://schemas.openxmlformats.org/officeDocument/2006/relationships/image" Target="../media/image94.png"/><Relationship Id="rId59" Type="http://schemas.openxmlformats.org/officeDocument/2006/relationships/image" Target="../media/image107.svg"/><Relationship Id="rId20" Type="http://schemas.openxmlformats.org/officeDocument/2006/relationships/image" Target="../media/image68.png"/><Relationship Id="rId41" Type="http://schemas.openxmlformats.org/officeDocument/2006/relationships/image" Target="../media/image89.svg"/><Relationship Id="rId54" Type="http://schemas.openxmlformats.org/officeDocument/2006/relationships/image" Target="../media/image102.png"/><Relationship Id="rId1" Type="http://schemas.openxmlformats.org/officeDocument/2006/relationships/slideMaster" Target="../slideMasters/slideMaster1.xml"/><Relationship Id="rId6" Type="http://schemas.openxmlformats.org/officeDocument/2006/relationships/image" Target="../media/image54.png"/><Relationship Id="rId15" Type="http://schemas.openxmlformats.org/officeDocument/2006/relationships/image" Target="../media/image63.svg"/><Relationship Id="rId23" Type="http://schemas.openxmlformats.org/officeDocument/2006/relationships/image" Target="../media/image71.svg"/><Relationship Id="rId28" Type="http://schemas.openxmlformats.org/officeDocument/2006/relationships/image" Target="../media/image76.png"/><Relationship Id="rId36" Type="http://schemas.openxmlformats.org/officeDocument/2006/relationships/image" Target="../media/image84.png"/><Relationship Id="rId49" Type="http://schemas.openxmlformats.org/officeDocument/2006/relationships/image" Target="../media/image97.svg"/><Relationship Id="rId57" Type="http://schemas.openxmlformats.org/officeDocument/2006/relationships/image" Target="../media/image105.svg"/><Relationship Id="rId10" Type="http://schemas.openxmlformats.org/officeDocument/2006/relationships/image" Target="../media/image58.png"/><Relationship Id="rId31" Type="http://schemas.openxmlformats.org/officeDocument/2006/relationships/image" Target="../media/image79.svg"/><Relationship Id="rId44" Type="http://schemas.openxmlformats.org/officeDocument/2006/relationships/image" Target="../media/image92.png"/><Relationship Id="rId52" Type="http://schemas.openxmlformats.org/officeDocument/2006/relationships/image" Target="../media/image100.png"/></Relationships>
</file>

<file path=ppt/slideLayouts/_rels/slideLayout55.xml.rels><?xml version="1.0" encoding="UTF-8" standalone="yes"?>
<Relationships xmlns="http://schemas.openxmlformats.org/package/2006/relationships"><Relationship Id="rId13" Type="http://schemas.openxmlformats.org/officeDocument/2006/relationships/image" Target="../media/image119.svg"/><Relationship Id="rId18" Type="http://schemas.openxmlformats.org/officeDocument/2006/relationships/image" Target="../media/image124.png"/><Relationship Id="rId26" Type="http://schemas.openxmlformats.org/officeDocument/2006/relationships/image" Target="../media/image132.png"/><Relationship Id="rId39" Type="http://schemas.openxmlformats.org/officeDocument/2006/relationships/image" Target="../media/image145.svg"/><Relationship Id="rId21" Type="http://schemas.openxmlformats.org/officeDocument/2006/relationships/image" Target="../media/image127.svg"/><Relationship Id="rId34" Type="http://schemas.openxmlformats.org/officeDocument/2006/relationships/image" Target="../media/image140.png"/><Relationship Id="rId42" Type="http://schemas.openxmlformats.org/officeDocument/2006/relationships/image" Target="../media/image148.png"/><Relationship Id="rId47" Type="http://schemas.openxmlformats.org/officeDocument/2006/relationships/image" Target="../media/image153.svg"/><Relationship Id="rId50" Type="http://schemas.openxmlformats.org/officeDocument/2006/relationships/image" Target="../media/image156.png"/><Relationship Id="rId55" Type="http://schemas.openxmlformats.org/officeDocument/2006/relationships/image" Target="../media/image161.svg"/><Relationship Id="rId7" Type="http://schemas.openxmlformats.org/officeDocument/2006/relationships/image" Target="../media/image113.svg"/><Relationship Id="rId2" Type="http://schemas.openxmlformats.org/officeDocument/2006/relationships/image" Target="../media/image108.png"/><Relationship Id="rId16" Type="http://schemas.openxmlformats.org/officeDocument/2006/relationships/image" Target="../media/image122.png"/><Relationship Id="rId29" Type="http://schemas.openxmlformats.org/officeDocument/2006/relationships/image" Target="../media/image135.svg"/><Relationship Id="rId11" Type="http://schemas.openxmlformats.org/officeDocument/2006/relationships/image" Target="../media/image117.svg"/><Relationship Id="rId24" Type="http://schemas.openxmlformats.org/officeDocument/2006/relationships/image" Target="../media/image130.png"/><Relationship Id="rId32" Type="http://schemas.openxmlformats.org/officeDocument/2006/relationships/image" Target="../media/image138.png"/><Relationship Id="rId37" Type="http://schemas.openxmlformats.org/officeDocument/2006/relationships/image" Target="../media/image143.svg"/><Relationship Id="rId40" Type="http://schemas.openxmlformats.org/officeDocument/2006/relationships/image" Target="../media/image146.png"/><Relationship Id="rId45" Type="http://schemas.openxmlformats.org/officeDocument/2006/relationships/image" Target="../media/image151.svg"/><Relationship Id="rId53" Type="http://schemas.openxmlformats.org/officeDocument/2006/relationships/image" Target="../media/image159.svg"/><Relationship Id="rId58" Type="http://schemas.openxmlformats.org/officeDocument/2006/relationships/image" Target="../media/image164.png"/><Relationship Id="rId5" Type="http://schemas.openxmlformats.org/officeDocument/2006/relationships/image" Target="../media/image111.svg"/><Relationship Id="rId61" Type="http://schemas.openxmlformats.org/officeDocument/2006/relationships/image" Target="../media/image167.svg"/><Relationship Id="rId19" Type="http://schemas.openxmlformats.org/officeDocument/2006/relationships/image" Target="../media/image125.svg"/><Relationship Id="rId14" Type="http://schemas.openxmlformats.org/officeDocument/2006/relationships/image" Target="../media/image120.png"/><Relationship Id="rId22" Type="http://schemas.openxmlformats.org/officeDocument/2006/relationships/image" Target="../media/image128.png"/><Relationship Id="rId27" Type="http://schemas.openxmlformats.org/officeDocument/2006/relationships/image" Target="../media/image133.svg"/><Relationship Id="rId30" Type="http://schemas.openxmlformats.org/officeDocument/2006/relationships/image" Target="../media/image136.png"/><Relationship Id="rId35" Type="http://schemas.openxmlformats.org/officeDocument/2006/relationships/image" Target="../media/image141.svg"/><Relationship Id="rId43" Type="http://schemas.openxmlformats.org/officeDocument/2006/relationships/image" Target="../media/image149.svg"/><Relationship Id="rId48" Type="http://schemas.openxmlformats.org/officeDocument/2006/relationships/image" Target="../media/image154.png"/><Relationship Id="rId56" Type="http://schemas.openxmlformats.org/officeDocument/2006/relationships/image" Target="../media/image162.png"/><Relationship Id="rId8" Type="http://schemas.openxmlformats.org/officeDocument/2006/relationships/image" Target="../media/image114.png"/><Relationship Id="rId51" Type="http://schemas.openxmlformats.org/officeDocument/2006/relationships/image" Target="../media/image157.svg"/><Relationship Id="rId3" Type="http://schemas.openxmlformats.org/officeDocument/2006/relationships/image" Target="../media/image109.svg"/><Relationship Id="rId12" Type="http://schemas.openxmlformats.org/officeDocument/2006/relationships/image" Target="../media/image118.png"/><Relationship Id="rId17" Type="http://schemas.openxmlformats.org/officeDocument/2006/relationships/image" Target="../media/image123.svg"/><Relationship Id="rId25" Type="http://schemas.openxmlformats.org/officeDocument/2006/relationships/image" Target="../media/image131.svg"/><Relationship Id="rId33" Type="http://schemas.openxmlformats.org/officeDocument/2006/relationships/image" Target="../media/image139.svg"/><Relationship Id="rId38" Type="http://schemas.openxmlformats.org/officeDocument/2006/relationships/image" Target="../media/image144.png"/><Relationship Id="rId46" Type="http://schemas.openxmlformats.org/officeDocument/2006/relationships/image" Target="../media/image152.png"/><Relationship Id="rId59" Type="http://schemas.openxmlformats.org/officeDocument/2006/relationships/image" Target="../media/image165.svg"/><Relationship Id="rId20" Type="http://schemas.openxmlformats.org/officeDocument/2006/relationships/image" Target="../media/image126.png"/><Relationship Id="rId41" Type="http://schemas.openxmlformats.org/officeDocument/2006/relationships/image" Target="../media/image147.svg"/><Relationship Id="rId54" Type="http://schemas.openxmlformats.org/officeDocument/2006/relationships/image" Target="../media/image160.png"/><Relationship Id="rId1" Type="http://schemas.openxmlformats.org/officeDocument/2006/relationships/slideMaster" Target="../slideMasters/slideMaster1.xml"/><Relationship Id="rId6" Type="http://schemas.openxmlformats.org/officeDocument/2006/relationships/image" Target="../media/image112.png"/><Relationship Id="rId15" Type="http://schemas.openxmlformats.org/officeDocument/2006/relationships/image" Target="../media/image121.svg"/><Relationship Id="rId23" Type="http://schemas.openxmlformats.org/officeDocument/2006/relationships/image" Target="../media/image129.svg"/><Relationship Id="rId28" Type="http://schemas.openxmlformats.org/officeDocument/2006/relationships/image" Target="../media/image134.png"/><Relationship Id="rId36" Type="http://schemas.openxmlformats.org/officeDocument/2006/relationships/image" Target="../media/image142.png"/><Relationship Id="rId49" Type="http://schemas.openxmlformats.org/officeDocument/2006/relationships/image" Target="../media/image155.svg"/><Relationship Id="rId57" Type="http://schemas.openxmlformats.org/officeDocument/2006/relationships/image" Target="../media/image163.svg"/><Relationship Id="rId10" Type="http://schemas.openxmlformats.org/officeDocument/2006/relationships/image" Target="../media/image116.png"/><Relationship Id="rId31" Type="http://schemas.openxmlformats.org/officeDocument/2006/relationships/image" Target="../media/image137.svg"/><Relationship Id="rId44" Type="http://schemas.openxmlformats.org/officeDocument/2006/relationships/image" Target="../media/image150.png"/><Relationship Id="rId52" Type="http://schemas.openxmlformats.org/officeDocument/2006/relationships/image" Target="../media/image158.png"/><Relationship Id="rId60" Type="http://schemas.openxmlformats.org/officeDocument/2006/relationships/image" Target="../media/image166.png"/><Relationship Id="rId4" Type="http://schemas.openxmlformats.org/officeDocument/2006/relationships/image" Target="../media/image110.png"/><Relationship Id="rId9" Type="http://schemas.openxmlformats.org/officeDocument/2006/relationships/image" Target="../media/image115.svg"/></Relationships>
</file>

<file path=ppt/slideLayouts/_rels/slideLayout56.xml.rels><?xml version="1.0" encoding="UTF-8" standalone="yes"?>
<Relationships xmlns="http://schemas.openxmlformats.org/package/2006/relationships"><Relationship Id="rId26" Type="http://schemas.openxmlformats.org/officeDocument/2006/relationships/image" Target="../media/image186.png"/><Relationship Id="rId21" Type="http://schemas.openxmlformats.org/officeDocument/2006/relationships/image" Target="../media/image183.svg"/><Relationship Id="rId42" Type="http://schemas.openxmlformats.org/officeDocument/2006/relationships/image" Target="../media/image200.png"/><Relationship Id="rId47" Type="http://schemas.openxmlformats.org/officeDocument/2006/relationships/image" Target="../media/image205.svg"/><Relationship Id="rId63" Type="http://schemas.openxmlformats.org/officeDocument/2006/relationships/image" Target="../media/image221.svg"/><Relationship Id="rId68" Type="http://schemas.openxmlformats.org/officeDocument/2006/relationships/image" Target="../media/image226.png"/><Relationship Id="rId7" Type="http://schemas.openxmlformats.org/officeDocument/2006/relationships/image" Target="../media/image173.svg"/><Relationship Id="rId2" Type="http://schemas.openxmlformats.org/officeDocument/2006/relationships/image" Target="../media/image168.png"/><Relationship Id="rId16" Type="http://schemas.openxmlformats.org/officeDocument/2006/relationships/image" Target="../media/image178.png"/><Relationship Id="rId29" Type="http://schemas.openxmlformats.org/officeDocument/2006/relationships/image" Target="../media/image189.svg"/><Relationship Id="rId11" Type="http://schemas.openxmlformats.org/officeDocument/2006/relationships/image" Target="../media/image91.svg"/><Relationship Id="rId24" Type="http://schemas.openxmlformats.org/officeDocument/2006/relationships/image" Target="../media/image158.png"/><Relationship Id="rId32" Type="http://schemas.openxmlformats.org/officeDocument/2006/relationships/image" Target="../media/image190.png"/><Relationship Id="rId37" Type="http://schemas.openxmlformats.org/officeDocument/2006/relationships/image" Target="../media/image195.svg"/><Relationship Id="rId40" Type="http://schemas.openxmlformats.org/officeDocument/2006/relationships/image" Target="../media/image198.png"/><Relationship Id="rId45" Type="http://schemas.openxmlformats.org/officeDocument/2006/relationships/image" Target="../media/image203.svg"/><Relationship Id="rId53" Type="http://schemas.openxmlformats.org/officeDocument/2006/relationships/image" Target="../media/image211.svg"/><Relationship Id="rId58" Type="http://schemas.openxmlformats.org/officeDocument/2006/relationships/image" Target="../media/image216.png"/><Relationship Id="rId66" Type="http://schemas.openxmlformats.org/officeDocument/2006/relationships/image" Target="../media/image224.png"/><Relationship Id="rId5" Type="http://schemas.openxmlformats.org/officeDocument/2006/relationships/image" Target="../media/image171.svg"/><Relationship Id="rId61" Type="http://schemas.openxmlformats.org/officeDocument/2006/relationships/image" Target="../media/image219.svg"/><Relationship Id="rId19" Type="http://schemas.openxmlformats.org/officeDocument/2006/relationships/image" Target="../media/image181.svg"/><Relationship Id="rId14" Type="http://schemas.openxmlformats.org/officeDocument/2006/relationships/image" Target="../media/image176.png"/><Relationship Id="rId22" Type="http://schemas.openxmlformats.org/officeDocument/2006/relationships/image" Target="../media/image184.png"/><Relationship Id="rId27" Type="http://schemas.openxmlformats.org/officeDocument/2006/relationships/image" Target="../media/image187.svg"/><Relationship Id="rId30" Type="http://schemas.openxmlformats.org/officeDocument/2006/relationships/image" Target="../media/image164.png"/><Relationship Id="rId35" Type="http://schemas.openxmlformats.org/officeDocument/2006/relationships/image" Target="../media/image193.svg"/><Relationship Id="rId43" Type="http://schemas.openxmlformats.org/officeDocument/2006/relationships/image" Target="../media/image201.svg"/><Relationship Id="rId48" Type="http://schemas.openxmlformats.org/officeDocument/2006/relationships/image" Target="../media/image206.png"/><Relationship Id="rId56" Type="http://schemas.openxmlformats.org/officeDocument/2006/relationships/image" Target="../media/image214.png"/><Relationship Id="rId64" Type="http://schemas.openxmlformats.org/officeDocument/2006/relationships/image" Target="../media/image222.png"/><Relationship Id="rId69" Type="http://schemas.openxmlformats.org/officeDocument/2006/relationships/image" Target="../media/image227.svg"/><Relationship Id="rId8" Type="http://schemas.openxmlformats.org/officeDocument/2006/relationships/image" Target="../media/image106.png"/><Relationship Id="rId51" Type="http://schemas.openxmlformats.org/officeDocument/2006/relationships/image" Target="../media/image209.svg"/><Relationship Id="rId3" Type="http://schemas.openxmlformats.org/officeDocument/2006/relationships/image" Target="../media/image169.svg"/><Relationship Id="rId12" Type="http://schemas.openxmlformats.org/officeDocument/2006/relationships/image" Target="../media/image174.png"/><Relationship Id="rId17" Type="http://schemas.openxmlformats.org/officeDocument/2006/relationships/image" Target="../media/image179.svg"/><Relationship Id="rId25" Type="http://schemas.openxmlformats.org/officeDocument/2006/relationships/image" Target="../media/image159.svg"/><Relationship Id="rId33" Type="http://schemas.openxmlformats.org/officeDocument/2006/relationships/image" Target="../media/image191.svg"/><Relationship Id="rId38" Type="http://schemas.openxmlformats.org/officeDocument/2006/relationships/image" Target="../media/image196.png"/><Relationship Id="rId46" Type="http://schemas.openxmlformats.org/officeDocument/2006/relationships/image" Target="../media/image204.png"/><Relationship Id="rId59" Type="http://schemas.openxmlformats.org/officeDocument/2006/relationships/image" Target="../media/image217.svg"/><Relationship Id="rId67" Type="http://schemas.openxmlformats.org/officeDocument/2006/relationships/image" Target="../media/image225.svg"/><Relationship Id="rId20" Type="http://schemas.openxmlformats.org/officeDocument/2006/relationships/image" Target="../media/image182.png"/><Relationship Id="rId41" Type="http://schemas.openxmlformats.org/officeDocument/2006/relationships/image" Target="../media/image199.svg"/><Relationship Id="rId54" Type="http://schemas.openxmlformats.org/officeDocument/2006/relationships/image" Target="../media/image212.png"/><Relationship Id="rId62" Type="http://schemas.openxmlformats.org/officeDocument/2006/relationships/image" Target="../media/image220.png"/><Relationship Id="rId1" Type="http://schemas.openxmlformats.org/officeDocument/2006/relationships/slideMaster" Target="../slideMasters/slideMaster1.xml"/><Relationship Id="rId6" Type="http://schemas.openxmlformats.org/officeDocument/2006/relationships/image" Target="../media/image172.png"/><Relationship Id="rId15" Type="http://schemas.openxmlformats.org/officeDocument/2006/relationships/image" Target="../media/image177.svg"/><Relationship Id="rId23" Type="http://schemas.openxmlformats.org/officeDocument/2006/relationships/image" Target="../media/image185.svg"/><Relationship Id="rId28" Type="http://schemas.openxmlformats.org/officeDocument/2006/relationships/image" Target="../media/image188.png"/><Relationship Id="rId36" Type="http://schemas.openxmlformats.org/officeDocument/2006/relationships/image" Target="../media/image194.png"/><Relationship Id="rId49" Type="http://schemas.openxmlformats.org/officeDocument/2006/relationships/image" Target="../media/image207.svg"/><Relationship Id="rId57" Type="http://schemas.openxmlformats.org/officeDocument/2006/relationships/image" Target="../media/image215.svg"/><Relationship Id="rId10" Type="http://schemas.openxmlformats.org/officeDocument/2006/relationships/image" Target="../media/image90.png"/><Relationship Id="rId31" Type="http://schemas.openxmlformats.org/officeDocument/2006/relationships/image" Target="../media/image165.svg"/><Relationship Id="rId44" Type="http://schemas.openxmlformats.org/officeDocument/2006/relationships/image" Target="../media/image202.png"/><Relationship Id="rId52" Type="http://schemas.openxmlformats.org/officeDocument/2006/relationships/image" Target="../media/image210.png"/><Relationship Id="rId60" Type="http://schemas.openxmlformats.org/officeDocument/2006/relationships/image" Target="../media/image218.png"/><Relationship Id="rId65" Type="http://schemas.openxmlformats.org/officeDocument/2006/relationships/image" Target="../media/image223.svg"/><Relationship Id="rId4" Type="http://schemas.openxmlformats.org/officeDocument/2006/relationships/image" Target="../media/image170.png"/><Relationship Id="rId9" Type="http://schemas.openxmlformats.org/officeDocument/2006/relationships/image" Target="../media/image107.svg"/><Relationship Id="rId13" Type="http://schemas.openxmlformats.org/officeDocument/2006/relationships/image" Target="../media/image175.svg"/><Relationship Id="rId18" Type="http://schemas.openxmlformats.org/officeDocument/2006/relationships/image" Target="../media/image180.png"/><Relationship Id="rId39" Type="http://schemas.openxmlformats.org/officeDocument/2006/relationships/image" Target="../media/image197.svg"/><Relationship Id="rId34" Type="http://schemas.openxmlformats.org/officeDocument/2006/relationships/image" Target="../media/image192.png"/><Relationship Id="rId50" Type="http://schemas.openxmlformats.org/officeDocument/2006/relationships/image" Target="../media/image208.png"/><Relationship Id="rId55" Type="http://schemas.openxmlformats.org/officeDocument/2006/relationships/image" Target="../media/image213.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5BCE54-DF96-4477-8D86-566FC2A8AB8F}"/>
              </a:ext>
            </a:extLst>
          </p:cNvPr>
          <p:cNvSpPr>
            <a:spLocks noGrp="1"/>
          </p:cNvSpPr>
          <p:nvPr>
            <p:ph type="sldNum" sz="quarter" idx="10"/>
          </p:nvPr>
        </p:nvSpPr>
        <p:spPr/>
        <p:txBody>
          <a:bodyPr/>
          <a:lstStyle/>
          <a:p>
            <a:fld id="{330EA680-D336-4FF7-8B7A-9848BB0A1C32}" type="slidenum">
              <a:rPr lang="en-US" smtClean="0"/>
              <a:t>‹#›</a:t>
            </a:fld>
            <a:endParaRPr lang="en-US" dirty="0"/>
          </a:p>
        </p:txBody>
      </p:sp>
      <p:sp>
        <p:nvSpPr>
          <p:cNvPr id="11" name="Rectangle 10">
            <a:extLst>
              <a:ext uri="{FF2B5EF4-FFF2-40B4-BE49-F238E27FC236}">
                <a16:creationId xmlns:a16="http://schemas.microsoft.com/office/drawing/2014/main" id="{C29EF8BC-D562-46A0-821C-6C3B7910AE6F}"/>
              </a:ext>
            </a:extLst>
          </p:cNvPr>
          <p:cNvSpPr/>
          <p:nvPr userDrawn="1"/>
        </p:nvSpPr>
        <p:spPr>
          <a:xfrm>
            <a:off x="-27702" y="-1"/>
            <a:ext cx="2779475" cy="6858001"/>
          </a:xfrm>
          <a:prstGeom prst="rect">
            <a:avLst/>
          </a:prstGeom>
          <a:solidFill>
            <a:schemeClr val="tx2">
              <a:lumMod val="50000"/>
            </a:schemeClr>
          </a:solidFill>
          <a:ln w="12700" cap="flat">
            <a:no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10" name="Right Triangle 9">
            <a:extLst>
              <a:ext uri="{FF2B5EF4-FFF2-40B4-BE49-F238E27FC236}">
                <a16:creationId xmlns:a16="http://schemas.microsoft.com/office/drawing/2014/main" id="{1EFC99F2-38AB-46A8-B0E9-128FE7748F20}"/>
              </a:ext>
            </a:extLst>
          </p:cNvPr>
          <p:cNvSpPr/>
          <p:nvPr userDrawn="1"/>
        </p:nvSpPr>
        <p:spPr>
          <a:xfrm>
            <a:off x="2636282" y="0"/>
            <a:ext cx="5736034" cy="6858000"/>
          </a:xfrm>
          <a:prstGeom prst="rtTriangle">
            <a:avLst/>
          </a:prstGeom>
          <a:solidFill>
            <a:schemeClr val="tx2">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12" name="Shape 68">
            <a:extLst>
              <a:ext uri="{FF2B5EF4-FFF2-40B4-BE49-F238E27FC236}">
                <a16:creationId xmlns:a16="http://schemas.microsoft.com/office/drawing/2014/main" id="{092B380F-4BB9-4064-819C-8C8ACC47D9DB}"/>
              </a:ext>
            </a:extLst>
          </p:cNvPr>
          <p:cNvSpPr>
            <a:spLocks noGrp="1"/>
          </p:cNvSpPr>
          <p:nvPr userDrawn="1">
            <p:ph type="title" hasCustomPrompt="1"/>
          </p:nvPr>
        </p:nvSpPr>
        <p:spPr>
          <a:xfrm>
            <a:off x="161003" y="2607524"/>
            <a:ext cx="4216370" cy="1566752"/>
          </a:xfrm>
          <a:prstGeom prst="rect">
            <a:avLst/>
          </a:prstGeom>
          <a:noFill/>
          <a:effectLst>
            <a:outerShdw blurRad="127000" dist="63500" dir="5400000" algn="ctr" rotWithShape="0">
              <a:srgbClr val="000000">
                <a:alpha val="26000"/>
              </a:srgbClr>
            </a:outerShdw>
          </a:effectLst>
        </p:spPr>
        <p:txBody>
          <a:bodyPr wrap="square" tIns="180000" bIns="0" anchor="ctr" anchorCtr="0">
            <a:spAutoFit/>
          </a:bodyPr>
          <a:lstStyle>
            <a:lvl1pPr>
              <a:lnSpc>
                <a:spcPct val="90000"/>
              </a:lnSpc>
              <a:defRPr sz="5000" spc="-150">
                <a:solidFill>
                  <a:schemeClr val="bg1"/>
                </a:solidFill>
                <a:latin typeface="+mj-lt"/>
              </a:defRPr>
            </a:lvl1pPr>
          </a:lstStyle>
          <a:p>
            <a:r>
              <a:rPr lang="en-US" dirty="0"/>
              <a:t>CLICK TO EDIT MASTER TITLE STYLE</a:t>
            </a:r>
          </a:p>
        </p:txBody>
      </p:sp>
      <p:sp>
        <p:nvSpPr>
          <p:cNvPr id="13" name="Shape 52">
            <a:extLst>
              <a:ext uri="{FF2B5EF4-FFF2-40B4-BE49-F238E27FC236}">
                <a16:creationId xmlns:a16="http://schemas.microsoft.com/office/drawing/2014/main" id="{F40D9077-C3E5-4058-81B0-7F79371A4FEB}"/>
              </a:ext>
            </a:extLst>
          </p:cNvPr>
          <p:cNvSpPr>
            <a:spLocks noGrp="1"/>
          </p:cNvSpPr>
          <p:nvPr userDrawn="1">
            <p:ph type="body" sz="quarter" idx="13" hasCustomPrompt="1"/>
          </p:nvPr>
        </p:nvSpPr>
        <p:spPr>
          <a:xfrm>
            <a:off x="161003" y="4397699"/>
            <a:ext cx="4216370" cy="378950"/>
          </a:xfrm>
          <a:prstGeom prst="rect">
            <a:avLst/>
          </a:prstGeom>
        </p:spPr>
        <p:txBody>
          <a:bodyPr wrap="square" anchor="t" anchorCtr="0">
            <a:spAutoFit/>
          </a:bodyPr>
          <a:lstStyle>
            <a:lvl1pPr marL="0" indent="0" algn="ctr" defTabSz="412750">
              <a:lnSpc>
                <a:spcPct val="140000"/>
              </a:lnSpc>
              <a:spcBef>
                <a:spcPts val="0"/>
              </a:spcBef>
              <a:buSzTx/>
              <a:buNone/>
              <a:defRPr sz="1500" spc="375">
                <a:solidFill>
                  <a:schemeClr val="bg1"/>
                </a:solidFill>
                <a:latin typeface="+mj-lt"/>
                <a:ea typeface="Franklin Gothic Demi Cond"/>
                <a:cs typeface="Franklin Gothic Demi Cond"/>
                <a:sym typeface="Franklin Gothic Demi Cond"/>
              </a:defRPr>
            </a:lvl1pPr>
          </a:lstStyle>
          <a:p>
            <a:pPr lvl="0"/>
            <a:r>
              <a:rPr lang="en-US" dirty="0"/>
              <a:t>EDIT MASTER TEXT STYLES</a:t>
            </a:r>
          </a:p>
        </p:txBody>
      </p:sp>
      <p:sp>
        <p:nvSpPr>
          <p:cNvPr id="8" name="Isosceles Triangle 7">
            <a:extLst>
              <a:ext uri="{FF2B5EF4-FFF2-40B4-BE49-F238E27FC236}">
                <a16:creationId xmlns:a16="http://schemas.microsoft.com/office/drawing/2014/main" id="{FC6DAA1D-A6F8-4567-BE09-836FE5409167}"/>
              </a:ext>
            </a:extLst>
          </p:cNvPr>
          <p:cNvSpPr/>
          <p:nvPr userDrawn="1"/>
        </p:nvSpPr>
        <p:spPr>
          <a:xfrm rot="10800000">
            <a:off x="2628583" y="0"/>
            <a:ext cx="5943918" cy="3581400"/>
          </a:xfrm>
          <a:prstGeom prst="triangle">
            <a:avLst>
              <a:gd name="adj" fmla="val 49481"/>
            </a:avLst>
          </a:prstGeom>
          <a:solidFill>
            <a:schemeClr val="accent1"/>
          </a:solidFill>
          <a:ln w="12700" cap="flat">
            <a:no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16" name="Picture Placeholder 15">
            <a:extLst>
              <a:ext uri="{FF2B5EF4-FFF2-40B4-BE49-F238E27FC236}">
                <a16:creationId xmlns:a16="http://schemas.microsoft.com/office/drawing/2014/main" id="{FCDE987A-7C9D-48C9-A120-5251885568E2}"/>
              </a:ext>
            </a:extLst>
          </p:cNvPr>
          <p:cNvSpPr>
            <a:spLocks noGrp="1"/>
          </p:cNvSpPr>
          <p:nvPr>
            <p:ph type="pic" sz="quarter" idx="14"/>
          </p:nvPr>
        </p:nvSpPr>
        <p:spPr>
          <a:xfrm>
            <a:off x="5631577" y="0"/>
            <a:ext cx="6560423" cy="6858000"/>
          </a:xfrm>
          <a:custGeom>
            <a:avLst/>
            <a:gdLst>
              <a:gd name="connsiteX0" fmla="*/ 2940924 w 6560423"/>
              <a:gd name="connsiteY0" fmla="*/ 0 h 6858000"/>
              <a:gd name="connsiteX1" fmla="*/ 6560423 w 6560423"/>
              <a:gd name="connsiteY1" fmla="*/ 0 h 6858000"/>
              <a:gd name="connsiteX2" fmla="*/ 6560423 w 6560423"/>
              <a:gd name="connsiteY2" fmla="*/ 6858000 h 6858000"/>
              <a:gd name="connsiteX3" fmla="*/ 2740739 w 6560423"/>
              <a:gd name="connsiteY3" fmla="*/ 6858000 h 6858000"/>
              <a:gd name="connsiteX4" fmla="*/ 0 w 6560423"/>
              <a:gd name="connsiteY4" fmla="*/ 3581174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0423" h="6858000">
                <a:moveTo>
                  <a:pt x="2940924" y="0"/>
                </a:moveTo>
                <a:lnTo>
                  <a:pt x="6560423" y="0"/>
                </a:lnTo>
                <a:lnTo>
                  <a:pt x="6560423" y="6858000"/>
                </a:lnTo>
                <a:lnTo>
                  <a:pt x="2740739" y="6858000"/>
                </a:lnTo>
                <a:lnTo>
                  <a:pt x="0" y="3581174"/>
                </a:lnTo>
                <a:close/>
              </a:path>
            </a:pathLst>
          </a:custGeom>
          <a:solidFill>
            <a:schemeClr val="bg2"/>
          </a:solidFill>
        </p:spPr>
      </p:sp>
    </p:spTree>
    <p:extLst>
      <p:ext uri="{BB962C8B-B14F-4D97-AF65-F5344CB8AC3E}">
        <p14:creationId xmlns:p14="http://schemas.microsoft.com/office/powerpoint/2010/main" val="3079666998"/>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eam">
    <p:bg>
      <p:bgPr>
        <a:solidFill>
          <a:schemeClr val="bg1"/>
        </a:solidFill>
        <a:effectLst/>
      </p:bgPr>
    </p:bg>
    <p:spTree>
      <p:nvGrpSpPr>
        <p:cNvPr id="1" name=""/>
        <p:cNvGrpSpPr/>
        <p:nvPr/>
      </p:nvGrpSpPr>
      <p:grpSpPr>
        <a:xfrm>
          <a:off x="0" y="0"/>
          <a:ext cx="0" cy="0"/>
          <a:chOff x="0" y="0"/>
          <a:chExt cx="0" cy="0"/>
        </a:xfrm>
      </p:grpSpPr>
      <p:sp>
        <p:nvSpPr>
          <p:cNvPr id="109" name="Shape 109"/>
          <p:cNvSpPr>
            <a:spLocks noGrp="1"/>
          </p:cNvSpPr>
          <p:nvPr>
            <p:ph type="body" sz="quarter" idx="14" hasCustomPrompt="1"/>
          </p:nvPr>
        </p:nvSpPr>
        <p:spPr>
          <a:xfrm>
            <a:off x="983871" y="5173216"/>
            <a:ext cx="2919056" cy="369332"/>
          </a:xfrm>
          <a:prstGeom prst="rect">
            <a:avLst/>
          </a:prstGeom>
        </p:spPr>
        <p:txBody>
          <a:bodyPr wrap="square" anchor="t">
            <a:spAutoFit/>
          </a:bodyPr>
          <a:lstStyle>
            <a:lvl1pPr marL="0" indent="0" algn="ctr" defTabSz="412750">
              <a:spcBef>
                <a:spcPts val="0"/>
              </a:spcBef>
              <a:buSzTx/>
              <a:buNone/>
              <a:defRPr spc="0">
                <a:solidFill>
                  <a:schemeClr val="tx1"/>
                </a:solidFill>
                <a:latin typeface="+mj-lt"/>
                <a:ea typeface="+mn-ea"/>
                <a:cs typeface="+mn-cs"/>
                <a:sym typeface="Franklin Gothic Demi Cond"/>
              </a:defRPr>
            </a:lvl1pPr>
          </a:lstStyle>
          <a:p>
            <a:pPr lvl="0"/>
            <a:r>
              <a:rPr lang="en-US" dirty="0"/>
              <a:t>EDIT MASTER TEXT STYLES</a:t>
            </a:r>
          </a:p>
        </p:txBody>
      </p:sp>
      <p:sp>
        <p:nvSpPr>
          <p:cNvPr id="110" name="Shape 110"/>
          <p:cNvSpPr>
            <a:spLocks noGrp="1"/>
          </p:cNvSpPr>
          <p:nvPr>
            <p:ph type="body" sz="quarter" idx="15"/>
          </p:nvPr>
        </p:nvSpPr>
        <p:spPr>
          <a:xfrm>
            <a:off x="1332148" y="5560566"/>
            <a:ext cx="2222501" cy="375102"/>
          </a:xfrm>
          <a:prstGeom prst="rect">
            <a:avLst/>
          </a:prstGeom>
        </p:spPr>
        <p:txBody>
          <a:bodyPr lIns="71437" tIns="71437" rIns="71437" bIns="71437" anchor="t">
            <a:spAutoFit/>
          </a:bodyPr>
          <a:lstStyle>
            <a:lvl1pPr marL="0" indent="0" algn="ctr">
              <a:spcBef>
                <a:spcPts val="0"/>
              </a:spcBef>
              <a:buSzTx/>
              <a:buNone/>
              <a:defRPr sz="1500">
                <a:solidFill>
                  <a:schemeClr val="tx2"/>
                </a:solidFill>
                <a:latin typeface="+mn-lt"/>
                <a:ea typeface="Segoe UI" panose="020B0604020202020204" pitchFamily="34" charset="-128"/>
                <a:cs typeface="Segoe UI" panose="020B0604020202020204" pitchFamily="34" charset="0"/>
              </a:defRPr>
            </a:lvl1pPr>
          </a:lstStyle>
          <a:p>
            <a:pPr lvl="0"/>
            <a:r>
              <a:rPr lang="en-US" dirty="0"/>
              <a:t>Edit Master text styles</a:t>
            </a:r>
          </a:p>
        </p:txBody>
      </p:sp>
      <p:sp>
        <p:nvSpPr>
          <p:cNvPr id="111" name="Shape 111"/>
          <p:cNvSpPr>
            <a:spLocks noGrp="1"/>
          </p:cNvSpPr>
          <p:nvPr>
            <p:ph type="body" sz="quarter" idx="16" hasCustomPrompt="1"/>
          </p:nvPr>
        </p:nvSpPr>
        <p:spPr>
          <a:xfrm>
            <a:off x="4508810" y="5173216"/>
            <a:ext cx="3174380" cy="369332"/>
          </a:xfrm>
          <a:prstGeom prst="rect">
            <a:avLst/>
          </a:prstGeom>
        </p:spPr>
        <p:txBody>
          <a:bodyPr wrap="square" anchor="t">
            <a:spAutoFit/>
          </a:bodyPr>
          <a:lstStyle>
            <a:lvl1pPr marL="0" indent="0" algn="ctr" defTabSz="412750">
              <a:spcBef>
                <a:spcPts val="0"/>
              </a:spcBef>
              <a:buSzTx/>
              <a:buNone/>
              <a:defRPr spc="0">
                <a:solidFill>
                  <a:schemeClr val="tx1"/>
                </a:solidFill>
                <a:latin typeface="+mj-lt"/>
                <a:ea typeface="+mn-ea"/>
                <a:cs typeface="+mn-cs"/>
                <a:sym typeface="Franklin Gothic Demi Cond"/>
              </a:defRPr>
            </a:lvl1pPr>
          </a:lstStyle>
          <a:p>
            <a:pPr lvl="0"/>
            <a:r>
              <a:rPr lang="en-US" dirty="0"/>
              <a:t>EDIT MASTER TEXT STYLES</a:t>
            </a:r>
          </a:p>
        </p:txBody>
      </p:sp>
      <p:sp>
        <p:nvSpPr>
          <p:cNvPr id="112" name="Shape 112"/>
          <p:cNvSpPr>
            <a:spLocks noGrp="1"/>
          </p:cNvSpPr>
          <p:nvPr>
            <p:ph type="body" sz="quarter" idx="17"/>
          </p:nvPr>
        </p:nvSpPr>
        <p:spPr>
          <a:xfrm>
            <a:off x="4984750" y="5560566"/>
            <a:ext cx="2222500" cy="375102"/>
          </a:xfrm>
          <a:prstGeom prst="rect">
            <a:avLst/>
          </a:prstGeom>
        </p:spPr>
        <p:txBody>
          <a:bodyPr lIns="71437" tIns="71437" rIns="71437" bIns="71437" anchor="t">
            <a:spAutoFit/>
          </a:bodyPr>
          <a:lstStyle>
            <a:lvl1pPr marL="0" indent="0" algn="ctr">
              <a:spcBef>
                <a:spcPts val="0"/>
              </a:spcBef>
              <a:buSzTx/>
              <a:buNone/>
              <a:defRPr sz="1500">
                <a:solidFill>
                  <a:schemeClr val="tx2"/>
                </a:solidFill>
                <a:latin typeface="+mn-lt"/>
                <a:ea typeface="Segoe UI" panose="020B0604020202020204" pitchFamily="34" charset="-128"/>
                <a:cs typeface="Segoe UI" panose="020B0604020202020204" pitchFamily="34" charset="0"/>
              </a:defRPr>
            </a:lvl1pPr>
          </a:lstStyle>
          <a:p>
            <a:pPr lvl="0"/>
            <a:r>
              <a:rPr lang="en-US" dirty="0"/>
              <a:t>Edit Master text styles</a:t>
            </a:r>
          </a:p>
        </p:txBody>
      </p:sp>
      <p:sp>
        <p:nvSpPr>
          <p:cNvPr id="113" name="Shape 113"/>
          <p:cNvSpPr>
            <a:spLocks noGrp="1"/>
          </p:cNvSpPr>
          <p:nvPr>
            <p:ph type="body" sz="quarter" idx="18" hasCustomPrompt="1"/>
          </p:nvPr>
        </p:nvSpPr>
        <p:spPr>
          <a:xfrm>
            <a:off x="8318882" y="5173216"/>
            <a:ext cx="2865792" cy="369332"/>
          </a:xfrm>
          <a:prstGeom prst="rect">
            <a:avLst/>
          </a:prstGeom>
        </p:spPr>
        <p:txBody>
          <a:bodyPr wrap="square" anchor="t">
            <a:spAutoFit/>
          </a:bodyPr>
          <a:lstStyle>
            <a:lvl1pPr marL="0" indent="0" algn="ctr" defTabSz="412750">
              <a:spcBef>
                <a:spcPts val="0"/>
              </a:spcBef>
              <a:buSzTx/>
              <a:buNone/>
              <a:defRPr spc="0">
                <a:solidFill>
                  <a:schemeClr val="tx1"/>
                </a:solidFill>
                <a:latin typeface="+mj-lt"/>
                <a:ea typeface="+mn-ea"/>
                <a:cs typeface="+mn-cs"/>
                <a:sym typeface="Franklin Gothic Demi Cond"/>
              </a:defRPr>
            </a:lvl1pPr>
          </a:lstStyle>
          <a:p>
            <a:pPr lvl="0"/>
            <a:r>
              <a:rPr lang="en-US" dirty="0"/>
              <a:t>EDIT MASTER TEXT STYLES</a:t>
            </a:r>
          </a:p>
        </p:txBody>
      </p:sp>
      <p:sp>
        <p:nvSpPr>
          <p:cNvPr id="114" name="Shape 114"/>
          <p:cNvSpPr>
            <a:spLocks noGrp="1"/>
          </p:cNvSpPr>
          <p:nvPr>
            <p:ph type="body" sz="quarter" idx="19"/>
          </p:nvPr>
        </p:nvSpPr>
        <p:spPr>
          <a:xfrm>
            <a:off x="8640527" y="5560566"/>
            <a:ext cx="2222501" cy="375102"/>
          </a:xfrm>
          <a:prstGeom prst="rect">
            <a:avLst/>
          </a:prstGeom>
        </p:spPr>
        <p:txBody>
          <a:bodyPr lIns="71437" tIns="71437" rIns="71437" bIns="71437" anchor="t">
            <a:spAutoFit/>
          </a:bodyPr>
          <a:lstStyle>
            <a:lvl1pPr marL="0" indent="0" algn="ctr">
              <a:spcBef>
                <a:spcPts val="0"/>
              </a:spcBef>
              <a:buSzTx/>
              <a:buNone/>
              <a:defRPr sz="1500">
                <a:solidFill>
                  <a:schemeClr val="tx2"/>
                </a:solidFill>
                <a:latin typeface="+mn-lt"/>
                <a:ea typeface="Segoe UI" panose="020B0604020202020204" pitchFamily="34" charset="-128"/>
                <a:cs typeface="Segoe UI" panose="020B0604020202020204" pitchFamily="34" charset="0"/>
              </a:defRPr>
            </a:lvl1pPr>
          </a:lstStyle>
          <a:p>
            <a:pPr lvl="0"/>
            <a:r>
              <a:rPr lang="en-US" dirty="0"/>
              <a:t>Edit Master text styles</a:t>
            </a:r>
          </a:p>
        </p:txBody>
      </p:sp>
      <p:sp>
        <p:nvSpPr>
          <p:cNvPr id="115" name="Shape 115"/>
          <p:cNvSpPr>
            <a:spLocks noGrp="1"/>
          </p:cNvSpPr>
          <p:nvPr>
            <p:ph type="pic" sz="quarter" idx="20" hasCustomPrompt="1"/>
          </p:nvPr>
        </p:nvSpPr>
        <p:spPr>
          <a:xfrm>
            <a:off x="4921250" y="2286000"/>
            <a:ext cx="2349501" cy="2349501"/>
          </a:xfrm>
          <a:prstGeom prst="rect">
            <a:avLst/>
          </a:prstGeom>
          <a:effectLst>
            <a:outerShdw dist="190500" dir="2700000" rotWithShape="0">
              <a:schemeClr val="accent1"/>
            </a:outerShdw>
          </a:effectLst>
        </p:spPr>
        <p:txBody>
          <a:bodyPr lIns="91439" tIns="45719" rIns="91439" bIns="45719" anchor="t">
            <a:noAutofit/>
          </a:bodyPr>
          <a:lstStyle>
            <a:lvl1pPr marL="0" marR="0" indent="0" algn="l" defTabSz="410766" eaLnBrk="1" fontAlgn="auto" latinLnBrk="0" hangingPunct="1">
              <a:lnSpc>
                <a:spcPct val="100000"/>
              </a:lnSpc>
              <a:spcBef>
                <a:spcPts val="2600"/>
              </a:spcBef>
              <a:spcAft>
                <a:spcPts val="0"/>
              </a:spcAft>
              <a:buClrTx/>
              <a:buSzPct val="75000"/>
              <a:buFontTx/>
              <a:buNone/>
              <a:tabLst/>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Picture</a:t>
            </a:r>
          </a:p>
        </p:txBody>
      </p:sp>
      <p:sp>
        <p:nvSpPr>
          <p:cNvPr id="116" name="Shape 116"/>
          <p:cNvSpPr>
            <a:spLocks noGrp="1"/>
          </p:cNvSpPr>
          <p:nvPr>
            <p:ph type="pic" sz="quarter" idx="21" hasCustomPrompt="1"/>
          </p:nvPr>
        </p:nvSpPr>
        <p:spPr>
          <a:xfrm>
            <a:off x="8577027" y="2381250"/>
            <a:ext cx="2349501" cy="2349501"/>
          </a:xfrm>
          <a:prstGeom prst="rect">
            <a:avLst/>
          </a:prstGeom>
          <a:effectLst>
            <a:outerShdw dist="190500" dir="2700000" rotWithShape="0">
              <a:schemeClr val="accent1"/>
            </a:outerShdw>
          </a:effectLst>
        </p:spPr>
        <p:txBody>
          <a:bodyPr lIns="91439" tIns="45719" rIns="91439" bIns="45719" anchor="t">
            <a:noAutofit/>
          </a:bodyPr>
          <a:lstStyle>
            <a:lvl1pPr marL="0" marR="0" indent="0" algn="l" defTabSz="410766" eaLnBrk="1" fontAlgn="auto" latinLnBrk="0" hangingPunct="1">
              <a:lnSpc>
                <a:spcPct val="100000"/>
              </a:lnSpc>
              <a:spcBef>
                <a:spcPts val="2600"/>
              </a:spcBef>
              <a:spcAft>
                <a:spcPts val="0"/>
              </a:spcAft>
              <a:buClrTx/>
              <a:buSzPct val="75000"/>
              <a:buFontTx/>
              <a:buNone/>
              <a:tabLst/>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Picture</a:t>
            </a:r>
          </a:p>
        </p:txBody>
      </p:sp>
      <p:sp>
        <p:nvSpPr>
          <p:cNvPr id="117" name="Shape 117"/>
          <p:cNvSpPr>
            <a:spLocks noGrp="1"/>
          </p:cNvSpPr>
          <p:nvPr>
            <p:ph type="pic" sz="quarter" idx="22" hasCustomPrompt="1"/>
          </p:nvPr>
        </p:nvSpPr>
        <p:spPr>
          <a:xfrm>
            <a:off x="1267433" y="2286000"/>
            <a:ext cx="2349501" cy="2349500"/>
          </a:xfrm>
          <a:prstGeom prst="rect">
            <a:avLst/>
          </a:prstGeom>
          <a:effectLst>
            <a:outerShdw dist="190500" dir="2700000" rotWithShape="0">
              <a:schemeClr val="accent1"/>
            </a:outerShdw>
          </a:effectLst>
        </p:spPr>
        <p:txBody>
          <a:bodyPr lIns="91439" tIns="45719" rIns="91439" bIns="45719" anchor="t">
            <a:noAutofit/>
          </a:bodyPr>
          <a:lstStyle>
            <a:lvl1pPr marL="0" marR="0" indent="0" algn="l" defTabSz="410766" eaLnBrk="1" fontAlgn="auto" latinLnBrk="0" hangingPunct="1">
              <a:lnSpc>
                <a:spcPct val="100000"/>
              </a:lnSpc>
              <a:spcBef>
                <a:spcPts val="2600"/>
              </a:spcBef>
              <a:spcAft>
                <a:spcPts val="0"/>
              </a:spcAft>
              <a:buClrTx/>
              <a:buSzPct val="75000"/>
              <a:buFontTx/>
              <a:buNone/>
              <a:tabLst/>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Picture</a:t>
            </a:r>
          </a:p>
        </p:txBody>
      </p:sp>
      <p:sp>
        <p:nvSpPr>
          <p:cNvPr id="15" name="Shape 62"/>
          <p:cNvSpPr>
            <a:spLocks noGrp="1"/>
          </p:cNvSpPr>
          <p:nvPr>
            <p:ph type="body" sz="quarter" idx="13" hasCustomPrompt="1"/>
          </p:nvPr>
        </p:nvSpPr>
        <p:spPr>
          <a:xfrm>
            <a:off x="636259" y="1419225"/>
            <a:ext cx="10919483" cy="415498"/>
          </a:xfrm>
          <a:prstGeom prst="rect">
            <a:avLst/>
          </a:prstGeom>
        </p:spPr>
        <p:txBody>
          <a:bodyPr anchor="t" anchorCtr="0">
            <a:spAutoFit/>
          </a:bodyPr>
          <a:lstStyle>
            <a:lvl1pPr marL="0" indent="0" algn="ctr" defTabSz="412750">
              <a:lnSpc>
                <a:spcPct val="140000"/>
              </a:lnSpc>
              <a:spcBef>
                <a:spcPts val="0"/>
              </a:spcBef>
              <a:buSzTx/>
              <a:buNone/>
              <a:defRPr sz="1500" spc="375">
                <a:solidFill>
                  <a:schemeClr val="tx1"/>
                </a:solidFill>
                <a:latin typeface="+mj-lt"/>
                <a:ea typeface="Franklin Gothic Demi Cond"/>
                <a:cs typeface="Franklin Gothic Demi Cond"/>
                <a:sym typeface="Franklin Gothic Demi Cond"/>
              </a:defRPr>
            </a:lvl1pPr>
          </a:lstStyle>
          <a:p>
            <a:r>
              <a:rPr lang="en-US" dirty="0"/>
              <a:t>SUBTITLE TEXT</a:t>
            </a:r>
          </a:p>
        </p:txBody>
      </p:sp>
      <p:sp>
        <p:nvSpPr>
          <p:cNvPr id="17"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16" name="Shape 68">
            <a:extLst>
              <a:ext uri="{FF2B5EF4-FFF2-40B4-BE49-F238E27FC236}">
                <a16:creationId xmlns:a16="http://schemas.microsoft.com/office/drawing/2014/main" id="{6AEF87AE-E19E-44CA-A9C2-E9F552893D29}"/>
              </a:ext>
            </a:extLst>
          </p:cNvPr>
          <p:cNvSpPr>
            <a:spLocks noGrp="1"/>
          </p:cNvSpPr>
          <p:nvPr>
            <p:ph type="title" hasCustomPrompt="1"/>
          </p:nvPr>
        </p:nvSpPr>
        <p:spPr>
          <a:xfrm>
            <a:off x="1717289" y="452315"/>
            <a:ext cx="8757424" cy="874255"/>
          </a:xfrm>
          <a:prstGeom prst="rect">
            <a:avLst/>
          </a:prstGeom>
          <a:solidFill>
            <a:schemeClr val="accent1"/>
          </a:solidFill>
          <a:effectLst>
            <a:outerShdw blurRad="127000" dist="63500" dir="5400000" algn="ctr" rotWithShape="0">
              <a:srgbClr val="000000">
                <a:alpha val="26000"/>
              </a:srgbClr>
            </a:outerShdw>
          </a:effectLst>
        </p:spPr>
        <p:txBody>
          <a:bodyPr wrap="square" tIns="180000" bIns="0" anchor="ctr" anchorCtr="0">
            <a:spAutoFit/>
          </a:bodyPr>
          <a:lstStyle>
            <a:lvl1pPr>
              <a:lnSpc>
                <a:spcPct val="90000"/>
              </a:lnSpc>
              <a:defRPr sz="5000" spc="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606987942"/>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meline Start">
    <p:bg>
      <p:bgPr>
        <a:solidFill>
          <a:schemeClr val="bg1"/>
        </a:solidFill>
        <a:effectLst/>
      </p:bgPr>
    </p:bg>
    <p:spTree>
      <p:nvGrpSpPr>
        <p:cNvPr id="1" name=""/>
        <p:cNvGrpSpPr/>
        <p:nvPr/>
      </p:nvGrpSpPr>
      <p:grpSpPr>
        <a:xfrm>
          <a:off x="0" y="0"/>
          <a:ext cx="0" cy="0"/>
          <a:chOff x="0" y="0"/>
          <a:chExt cx="0" cy="0"/>
        </a:xfrm>
      </p:grpSpPr>
      <p:sp>
        <p:nvSpPr>
          <p:cNvPr id="166" name="Shape 166"/>
          <p:cNvSpPr>
            <a:spLocks noGrp="1"/>
          </p:cNvSpPr>
          <p:nvPr>
            <p:ph type="body" sz="quarter" idx="14" hasCustomPrompt="1"/>
          </p:nvPr>
        </p:nvSpPr>
        <p:spPr>
          <a:xfrm>
            <a:off x="4767599" y="4034631"/>
            <a:ext cx="2984501" cy="836767"/>
          </a:xfrm>
          <a:prstGeom prst="rect">
            <a:avLst/>
          </a:prstGeom>
        </p:spPr>
        <p:txBody>
          <a:bodyPr lIns="71437" tIns="71437" rIns="71437" bIns="71437" anchor="t">
            <a:spAutoFit/>
          </a:bodyPr>
          <a:lstStyle>
            <a:lvl1pPr marL="0" indent="0" defTabSz="228600">
              <a:lnSpc>
                <a:spcPct val="90000"/>
              </a:lnSpc>
              <a:spcBef>
                <a:spcPts val="0"/>
              </a:spcBef>
              <a:buSzTx/>
              <a:buNone/>
              <a:defRPr sz="5000" spc="0">
                <a:solidFill>
                  <a:schemeClr val="tx1"/>
                </a:solidFill>
                <a:latin typeface="+mj-lt"/>
                <a:ea typeface="+mn-ea"/>
                <a:cs typeface="+mn-cs"/>
                <a:sym typeface="Franklin Gothic Demi Cond"/>
              </a:defRPr>
            </a:lvl1pPr>
          </a:lstStyle>
          <a:p>
            <a:r>
              <a:rPr lang="en-US" dirty="0"/>
              <a:t>2020</a:t>
            </a:r>
          </a:p>
        </p:txBody>
      </p:sp>
      <p:sp>
        <p:nvSpPr>
          <p:cNvPr id="167" name="Shape 167"/>
          <p:cNvSpPr>
            <a:spLocks noGrp="1"/>
          </p:cNvSpPr>
          <p:nvPr>
            <p:ph type="body" sz="quarter" idx="15"/>
          </p:nvPr>
        </p:nvSpPr>
        <p:spPr>
          <a:xfrm>
            <a:off x="4767599" y="4868069"/>
            <a:ext cx="2984501" cy="444351"/>
          </a:xfrm>
          <a:prstGeom prst="rect">
            <a:avLst/>
          </a:prstGeom>
        </p:spPr>
        <p:txBody>
          <a:bodyPr lIns="71437" tIns="71437" rIns="71437" bIns="71437" anchor="t">
            <a:spAutoFit/>
          </a:bodyPr>
          <a:lstStyle>
            <a:lvl1pPr marL="0" indent="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stStyle>
          <a:p>
            <a:pPr lvl="0"/>
            <a:r>
              <a:rPr lang="en-US" dirty="0"/>
              <a:t>Edit Master text styles</a:t>
            </a:r>
          </a:p>
        </p:txBody>
      </p:sp>
      <p:sp>
        <p:nvSpPr>
          <p:cNvPr id="168" name="Shape 168"/>
          <p:cNvSpPr/>
          <p:nvPr/>
        </p:nvSpPr>
        <p:spPr>
          <a:xfrm>
            <a:off x="1341149" y="3105150"/>
            <a:ext cx="10850852" cy="0"/>
          </a:xfrm>
          <a:prstGeom prst="line">
            <a:avLst/>
          </a:prstGeom>
          <a:ln w="25400">
            <a:solidFill>
              <a:schemeClr val="tx1">
                <a:alpha val="20000"/>
              </a:schemeClr>
            </a:solidFill>
            <a:miter lim="400000"/>
          </a:ln>
        </p:spPr>
        <p:txBody>
          <a:bodyPr lIns="35719" tIns="35719" rIns="35719" bIns="35719" anchor="ctr"/>
          <a:lstStyle/>
          <a:p>
            <a:pPr>
              <a:defRPr sz="3200">
                <a:solidFill>
                  <a:srgbClr val="000000"/>
                </a:solidFill>
                <a:latin typeface="Segoe UI"/>
                <a:ea typeface="Segoe UI"/>
                <a:cs typeface="Segoe UI"/>
                <a:sym typeface="Segoe UI"/>
              </a:defRPr>
            </a:pPr>
            <a:endParaRPr sz="1600" dirty="0">
              <a:latin typeface="Segoe UI" panose="020B0604020202020204" pitchFamily="34" charset="-128"/>
              <a:ea typeface="Segoe UI" panose="020B0604020202020204" pitchFamily="34" charset="-128"/>
              <a:cs typeface="Segoe UI" panose="020B0604020202020204" pitchFamily="34" charset="-128"/>
            </a:endParaRPr>
          </a:p>
        </p:txBody>
      </p:sp>
      <p:sp>
        <p:nvSpPr>
          <p:cNvPr id="169" name="Shape 169"/>
          <p:cNvSpPr>
            <a:spLocks noGrp="1"/>
          </p:cNvSpPr>
          <p:nvPr>
            <p:ph type="body" sz="quarter" idx="16" hasCustomPrompt="1"/>
          </p:nvPr>
        </p:nvSpPr>
        <p:spPr>
          <a:xfrm>
            <a:off x="8384549" y="4034631"/>
            <a:ext cx="2984501" cy="836767"/>
          </a:xfrm>
          <a:prstGeom prst="rect">
            <a:avLst/>
          </a:prstGeom>
        </p:spPr>
        <p:txBody>
          <a:bodyPr lIns="71437" tIns="71437" rIns="71437" bIns="71437" anchor="t">
            <a:spAutoFit/>
          </a:bodyPr>
          <a:lstStyle>
            <a:lvl1pPr marL="0" indent="0" defTabSz="228600">
              <a:lnSpc>
                <a:spcPct val="90000"/>
              </a:lnSpc>
              <a:spcBef>
                <a:spcPts val="0"/>
              </a:spcBef>
              <a:buSzTx/>
              <a:buNone/>
              <a:defRPr sz="5000" spc="0">
                <a:solidFill>
                  <a:schemeClr val="tx1"/>
                </a:solidFill>
                <a:latin typeface="+mj-lt"/>
                <a:ea typeface="+mn-ea"/>
                <a:cs typeface="+mn-cs"/>
                <a:sym typeface="Franklin Gothic Demi Cond"/>
              </a:defRPr>
            </a:lvl1pPr>
          </a:lstStyle>
          <a:p>
            <a:r>
              <a:rPr lang="en-US" dirty="0"/>
              <a:t>2021</a:t>
            </a:r>
          </a:p>
        </p:txBody>
      </p:sp>
      <p:sp>
        <p:nvSpPr>
          <p:cNvPr id="170" name="Shape 170"/>
          <p:cNvSpPr>
            <a:spLocks noGrp="1"/>
          </p:cNvSpPr>
          <p:nvPr>
            <p:ph type="body" sz="quarter" idx="17"/>
          </p:nvPr>
        </p:nvSpPr>
        <p:spPr>
          <a:xfrm>
            <a:off x="8384549" y="4868069"/>
            <a:ext cx="2984501" cy="444351"/>
          </a:xfrm>
          <a:prstGeom prst="rect">
            <a:avLst/>
          </a:prstGeom>
        </p:spPr>
        <p:txBody>
          <a:bodyPr lIns="71437" tIns="71437" rIns="71437" bIns="71437" anchor="t">
            <a:spAutoFit/>
          </a:bodyPr>
          <a:lstStyle>
            <a:lvl1pPr marL="0" indent="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stStyle>
          <a:p>
            <a:pPr lvl="0"/>
            <a:r>
              <a:rPr lang="en-US" dirty="0"/>
              <a:t>Edit Master text styles</a:t>
            </a:r>
          </a:p>
        </p:txBody>
      </p:sp>
      <p:sp>
        <p:nvSpPr>
          <p:cNvPr id="172" name="Shape 172"/>
          <p:cNvSpPr>
            <a:spLocks noGrp="1"/>
          </p:cNvSpPr>
          <p:nvPr>
            <p:ph type="body" sz="quarter" idx="19" hasCustomPrompt="1"/>
          </p:nvPr>
        </p:nvSpPr>
        <p:spPr>
          <a:xfrm>
            <a:off x="453012" y="2201096"/>
            <a:ext cx="1776275" cy="1776275"/>
          </a:xfrm>
          <a:prstGeom prst="ellipse">
            <a:avLst/>
          </a:prstGeom>
          <a:solidFill>
            <a:schemeClr val="tx1"/>
          </a:solidFill>
          <a:effectLst>
            <a:outerShdw blurRad="127000" dist="63500" dir="5400000" rotWithShape="0">
              <a:srgbClr val="000000">
                <a:alpha val="24538"/>
              </a:srgbClr>
            </a:outerShdw>
          </a:effectLst>
        </p:spPr>
        <p:txBody>
          <a:bodyPr anchor="ctr" anchorCtr="0">
            <a:noAutofit/>
          </a:bodyPr>
          <a:lstStyle>
            <a:lvl1pPr marL="0" indent="0" algn="ctr" defTabSz="412750">
              <a:spcBef>
                <a:spcPts val="0"/>
              </a:spcBef>
              <a:buSzTx/>
              <a:buNone/>
              <a:defRPr sz="5000">
                <a:solidFill>
                  <a:schemeClr val="bg1"/>
                </a:solidFill>
                <a:latin typeface="+mj-lt"/>
                <a:ea typeface="+mn-ea"/>
                <a:cs typeface="+mn-cs"/>
                <a:sym typeface="Franklin Gothic Demi Cond"/>
              </a:defRPr>
            </a:lvl1pPr>
          </a:lstStyle>
          <a:p>
            <a:r>
              <a:rPr lang="en-US" dirty="0"/>
              <a:t>GO</a:t>
            </a:r>
          </a:p>
        </p:txBody>
      </p:sp>
      <p:sp>
        <p:nvSpPr>
          <p:cNvPr id="173" name="Shape 173"/>
          <p:cNvSpPr>
            <a:spLocks noGrp="1"/>
          </p:cNvSpPr>
          <p:nvPr>
            <p:ph type="pic" sz="quarter" idx="20" hasCustomPrompt="1"/>
          </p:nvPr>
        </p:nvSpPr>
        <p:spPr>
          <a:xfrm>
            <a:off x="4251066" y="2385417"/>
            <a:ext cx="1414067" cy="1414067"/>
          </a:xfrm>
          <a:prstGeom prst="ellipse">
            <a:avLst/>
          </a:prstGeom>
          <a:solidFill>
            <a:schemeClr val="tx1"/>
          </a:solidFill>
          <a:effectLst>
            <a:outerShdw blurRad="127000" dist="63500" dir="5400000" rotWithShape="0">
              <a:srgbClr val="000000">
                <a:alpha val="24538"/>
              </a:srgbClr>
            </a:outerShdw>
          </a:effectLst>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Picture</a:t>
            </a:r>
          </a:p>
        </p:txBody>
      </p:sp>
      <p:sp>
        <p:nvSpPr>
          <p:cNvPr id="174" name="Shape 174"/>
          <p:cNvSpPr>
            <a:spLocks noGrp="1"/>
          </p:cNvSpPr>
          <p:nvPr>
            <p:ph type="pic" sz="quarter" idx="21" hasCustomPrompt="1"/>
          </p:nvPr>
        </p:nvSpPr>
        <p:spPr>
          <a:xfrm>
            <a:off x="7868017" y="2394942"/>
            <a:ext cx="1414067" cy="1414067"/>
          </a:xfrm>
          <a:prstGeom prst="ellipse">
            <a:avLst/>
          </a:prstGeom>
          <a:solidFill>
            <a:schemeClr val="tx1"/>
          </a:solidFill>
          <a:effectLst>
            <a:outerShdw blurRad="127000" dist="63500" dir="5400000" rotWithShape="0">
              <a:srgbClr val="000000">
                <a:alpha val="24538"/>
              </a:srgbClr>
            </a:outerShdw>
          </a:effectLst>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Picture</a:t>
            </a:r>
          </a:p>
        </p:txBody>
      </p:sp>
      <p:sp>
        <p:nvSpPr>
          <p:cNvPr id="15" name="Shape 62"/>
          <p:cNvSpPr>
            <a:spLocks noGrp="1"/>
          </p:cNvSpPr>
          <p:nvPr>
            <p:ph type="body" sz="quarter" idx="13" hasCustomPrompt="1"/>
          </p:nvPr>
        </p:nvSpPr>
        <p:spPr>
          <a:xfrm>
            <a:off x="636259" y="1419225"/>
            <a:ext cx="10919483" cy="415498"/>
          </a:xfrm>
          <a:prstGeom prst="rect">
            <a:avLst/>
          </a:prstGeom>
        </p:spPr>
        <p:txBody>
          <a:bodyPr anchor="t" anchorCtr="0">
            <a:spAutoFit/>
          </a:bodyPr>
          <a:lstStyle>
            <a:lvl1pPr marL="0" indent="0" algn="ctr" defTabSz="412750">
              <a:lnSpc>
                <a:spcPct val="140000"/>
              </a:lnSpc>
              <a:spcBef>
                <a:spcPts val="0"/>
              </a:spcBef>
              <a:buSzTx/>
              <a:buNone/>
              <a:defRPr sz="1500" spc="375">
                <a:solidFill>
                  <a:schemeClr val="tx1"/>
                </a:solidFill>
                <a:latin typeface="+mj-lt"/>
                <a:ea typeface="Franklin Gothic Demi Cond"/>
                <a:cs typeface="Franklin Gothic Demi Cond"/>
                <a:sym typeface="Franklin Gothic Demi Cond"/>
              </a:defRPr>
            </a:lvl1pPr>
          </a:lstStyle>
          <a:p>
            <a:r>
              <a:rPr lang="en-US" dirty="0"/>
              <a:t>SUBTITLE TEXT</a:t>
            </a:r>
          </a:p>
        </p:txBody>
      </p:sp>
      <p:sp>
        <p:nvSpPr>
          <p:cNvPr id="16"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18" name="Shape 166"/>
          <p:cNvSpPr>
            <a:spLocks noGrp="1"/>
          </p:cNvSpPr>
          <p:nvPr>
            <p:ph type="body" sz="quarter" idx="22" hasCustomPrompt="1"/>
          </p:nvPr>
        </p:nvSpPr>
        <p:spPr>
          <a:xfrm>
            <a:off x="1150649" y="4034631"/>
            <a:ext cx="2984501" cy="1529264"/>
          </a:xfrm>
          <a:prstGeom prst="rect">
            <a:avLst/>
          </a:prstGeom>
        </p:spPr>
        <p:txBody>
          <a:bodyPr lIns="71437" tIns="71437" rIns="71437" bIns="71437" anchor="t">
            <a:spAutoFit/>
          </a:bodyPr>
          <a:lstStyle>
            <a:lvl1pPr marL="0" indent="0" defTabSz="228600">
              <a:lnSpc>
                <a:spcPct val="90000"/>
              </a:lnSpc>
              <a:spcBef>
                <a:spcPts val="0"/>
              </a:spcBef>
              <a:buSzTx/>
              <a:buNone/>
              <a:defRPr sz="5000" spc="0">
                <a:solidFill>
                  <a:schemeClr val="accent1"/>
                </a:solidFill>
                <a:latin typeface="+mj-lt"/>
                <a:ea typeface="+mn-ea"/>
                <a:cs typeface="+mn-cs"/>
                <a:sym typeface="Franklin Gothic Demi Cond"/>
              </a:defRPr>
            </a:lvl1pPr>
          </a:lstStyle>
          <a:p>
            <a:r>
              <a:rPr lang="en-US" dirty="0"/>
              <a:t>STARTING POINT</a:t>
            </a:r>
          </a:p>
        </p:txBody>
      </p:sp>
      <p:sp>
        <p:nvSpPr>
          <p:cNvPr id="19" name="Shape 68">
            <a:extLst>
              <a:ext uri="{FF2B5EF4-FFF2-40B4-BE49-F238E27FC236}">
                <a16:creationId xmlns:a16="http://schemas.microsoft.com/office/drawing/2014/main" id="{C99C7C04-496F-4D37-8D52-3C3F7B47532D}"/>
              </a:ext>
            </a:extLst>
          </p:cNvPr>
          <p:cNvSpPr>
            <a:spLocks noGrp="1"/>
          </p:cNvSpPr>
          <p:nvPr>
            <p:ph type="title" hasCustomPrompt="1"/>
          </p:nvPr>
        </p:nvSpPr>
        <p:spPr>
          <a:xfrm>
            <a:off x="1717289" y="452315"/>
            <a:ext cx="8757424" cy="874255"/>
          </a:xfrm>
          <a:prstGeom prst="rect">
            <a:avLst/>
          </a:prstGeom>
          <a:solidFill>
            <a:schemeClr val="accent1"/>
          </a:solidFill>
          <a:effectLst>
            <a:outerShdw blurRad="127000" dist="63500" dir="5400000" algn="ctr" rotWithShape="0">
              <a:srgbClr val="000000">
                <a:alpha val="26000"/>
              </a:srgbClr>
            </a:outerShdw>
          </a:effectLst>
        </p:spPr>
        <p:txBody>
          <a:bodyPr wrap="square" tIns="180000" bIns="0" anchor="ctr" anchorCtr="0">
            <a:spAutoFit/>
          </a:bodyPr>
          <a:lstStyle>
            <a:lvl1pPr>
              <a:lnSpc>
                <a:spcPct val="90000"/>
              </a:lnSpc>
              <a:defRPr sz="5000" spc="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21169406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meline End">
    <p:bg>
      <p:bgPr>
        <a:solidFill>
          <a:schemeClr val="bg1"/>
        </a:solidFill>
        <a:effectLst/>
      </p:bgPr>
    </p:bg>
    <p:spTree>
      <p:nvGrpSpPr>
        <p:cNvPr id="1" name=""/>
        <p:cNvGrpSpPr/>
        <p:nvPr/>
      </p:nvGrpSpPr>
      <p:grpSpPr>
        <a:xfrm>
          <a:off x="0" y="0"/>
          <a:ext cx="0" cy="0"/>
          <a:chOff x="0" y="0"/>
          <a:chExt cx="0" cy="0"/>
        </a:xfrm>
      </p:grpSpPr>
      <p:sp>
        <p:nvSpPr>
          <p:cNvPr id="205" name="Shape 205"/>
          <p:cNvSpPr/>
          <p:nvPr/>
        </p:nvSpPr>
        <p:spPr>
          <a:xfrm>
            <a:off x="-1" y="3105150"/>
            <a:ext cx="7749988" cy="0"/>
          </a:xfrm>
          <a:prstGeom prst="line">
            <a:avLst/>
          </a:prstGeom>
          <a:ln w="25400">
            <a:solidFill>
              <a:schemeClr val="tx1">
                <a:alpha val="20000"/>
              </a:schemeClr>
            </a:solidFill>
            <a:miter lim="400000"/>
          </a:ln>
        </p:spPr>
        <p:txBody>
          <a:bodyPr lIns="35719" tIns="35719" rIns="35719" bIns="35719" anchor="ctr"/>
          <a:lstStyle/>
          <a:p>
            <a:pPr>
              <a:defRPr sz="3200">
                <a:solidFill>
                  <a:srgbClr val="000000"/>
                </a:solidFill>
                <a:latin typeface="Segoe UI"/>
                <a:ea typeface="Segoe UI"/>
                <a:cs typeface="Segoe UI"/>
                <a:sym typeface="Segoe UI"/>
              </a:defRPr>
            </a:pPr>
            <a:endParaRPr sz="1600" dirty="0">
              <a:latin typeface="Segoe UI" panose="020B0604020202020204" pitchFamily="34" charset="-128"/>
              <a:ea typeface="Segoe UI" panose="020B0604020202020204" pitchFamily="34" charset="-128"/>
              <a:cs typeface="Segoe UI" panose="020B0604020202020204" pitchFamily="34" charset="-128"/>
            </a:endParaRPr>
          </a:p>
        </p:txBody>
      </p:sp>
      <p:sp>
        <p:nvSpPr>
          <p:cNvPr id="210" name="Shape 210"/>
          <p:cNvSpPr/>
          <p:nvPr/>
        </p:nvSpPr>
        <p:spPr>
          <a:xfrm>
            <a:off x="7751316" y="2151664"/>
            <a:ext cx="2457558" cy="1705076"/>
          </a:xfrm>
          <a:custGeom>
            <a:avLst/>
            <a:gdLst/>
            <a:ahLst/>
            <a:cxnLst>
              <a:cxn ang="0">
                <a:pos x="wd2" y="hd2"/>
              </a:cxn>
              <a:cxn ang="5400000">
                <a:pos x="wd2" y="hd2"/>
              </a:cxn>
              <a:cxn ang="10800000">
                <a:pos x="wd2" y="hd2"/>
              </a:cxn>
              <a:cxn ang="16200000">
                <a:pos x="wd2" y="hd2"/>
              </a:cxn>
            </a:cxnLst>
            <a:rect l="0" t="0" r="r" b="b"/>
            <a:pathLst>
              <a:path w="21600" h="21600" extrusionOk="0">
                <a:moveTo>
                  <a:pt x="0" y="12068"/>
                </a:moveTo>
                <a:lnTo>
                  <a:pt x="6614" y="21600"/>
                </a:lnTo>
                <a:lnTo>
                  <a:pt x="21600" y="0"/>
                </a:lnTo>
              </a:path>
            </a:pathLst>
          </a:custGeom>
          <a:ln w="25400">
            <a:solidFill>
              <a:schemeClr val="tx1">
                <a:alpha val="20000"/>
              </a:schemeClr>
            </a:solidFill>
            <a:miter lim="400000"/>
          </a:ln>
        </p:spPr>
        <p:txBody>
          <a:bodyPr lIns="35719" tIns="35719" rIns="35719" bIns="35719" anchor="ctr"/>
          <a:lstStyle/>
          <a:p>
            <a:pPr>
              <a:defRPr sz="3200">
                <a:solidFill>
                  <a:srgbClr val="000000"/>
                </a:solidFill>
                <a:latin typeface="Segoe UI"/>
                <a:ea typeface="Segoe UI"/>
                <a:cs typeface="Segoe UI"/>
                <a:sym typeface="Segoe UI"/>
              </a:defRPr>
            </a:pPr>
            <a:endParaRPr sz="1600" dirty="0">
              <a:latin typeface="Segoe UI" panose="020B0604020202020204" pitchFamily="34" charset="-128"/>
              <a:ea typeface="Segoe UI" panose="020B0604020202020204" pitchFamily="34" charset="-128"/>
              <a:cs typeface="Segoe UI" panose="020B0604020202020204" pitchFamily="34" charset="-128"/>
            </a:endParaRPr>
          </a:p>
        </p:txBody>
      </p:sp>
      <p:sp>
        <p:nvSpPr>
          <p:cNvPr id="211" name="Shape 211"/>
          <p:cNvSpPr>
            <a:spLocks noGrp="1"/>
          </p:cNvSpPr>
          <p:nvPr>
            <p:ph type="body" sz="quarter" idx="20" hasCustomPrompt="1"/>
          </p:nvPr>
        </p:nvSpPr>
        <p:spPr>
          <a:xfrm>
            <a:off x="9325249" y="1230172"/>
            <a:ext cx="1776275" cy="1776275"/>
          </a:xfrm>
          <a:prstGeom prst="ellipse">
            <a:avLst/>
          </a:prstGeom>
          <a:blipFill>
            <a:blip r:embed="rId2"/>
          </a:blipFill>
          <a:effectLst>
            <a:outerShdw blurRad="127000" dist="63500" dir="5400000" rotWithShape="0">
              <a:schemeClr val="tx1">
                <a:alpha val="25000"/>
              </a:schemeClr>
            </a:outerShdw>
          </a:effectLst>
        </p:spPr>
        <p:txBody>
          <a:bodyPr anchor="ctr" anchorCtr="0">
            <a:noAutofit/>
          </a:bodyPr>
          <a:lstStyle>
            <a:lvl1pPr marL="0" indent="0" algn="ctr" defTabSz="412750">
              <a:spcBef>
                <a:spcPts val="0"/>
              </a:spcBef>
              <a:buSzTx/>
              <a:buNone/>
              <a:defRPr sz="2500" baseline="0">
                <a:solidFill>
                  <a:schemeClr val="bg1"/>
                </a:solidFill>
                <a:latin typeface="+mj-lt"/>
                <a:ea typeface="+mn-ea"/>
                <a:cs typeface="+mn-cs"/>
                <a:sym typeface="Franklin Gothic Demi Cond"/>
              </a:defRPr>
            </a:lvl1pPr>
          </a:lstStyle>
          <a:p>
            <a:r>
              <a:rPr lang="en-US" dirty="0"/>
              <a:t>WE ARE THE FUTURE</a:t>
            </a:r>
          </a:p>
        </p:txBody>
      </p:sp>
      <p:sp>
        <p:nvSpPr>
          <p:cNvPr id="15" name="Shape 62"/>
          <p:cNvSpPr>
            <a:spLocks noGrp="1"/>
          </p:cNvSpPr>
          <p:nvPr>
            <p:ph type="body" sz="quarter" idx="13" hasCustomPrompt="1"/>
          </p:nvPr>
        </p:nvSpPr>
        <p:spPr>
          <a:xfrm>
            <a:off x="636259" y="1419225"/>
            <a:ext cx="10919483" cy="415498"/>
          </a:xfrm>
          <a:prstGeom prst="rect">
            <a:avLst/>
          </a:prstGeom>
        </p:spPr>
        <p:txBody>
          <a:bodyPr anchor="t" anchorCtr="0">
            <a:spAutoFit/>
          </a:bodyPr>
          <a:lstStyle>
            <a:lvl1pPr marL="0" indent="0" algn="ctr" defTabSz="412750">
              <a:lnSpc>
                <a:spcPct val="140000"/>
              </a:lnSpc>
              <a:spcBef>
                <a:spcPts val="0"/>
              </a:spcBef>
              <a:buSzTx/>
              <a:buNone/>
              <a:defRPr sz="1500" spc="375">
                <a:solidFill>
                  <a:schemeClr val="tx1"/>
                </a:solidFill>
                <a:latin typeface="+mj-lt"/>
                <a:ea typeface="Franklin Gothic Demi Cond"/>
                <a:cs typeface="Franklin Gothic Demi Cond"/>
                <a:sym typeface="Franklin Gothic Demi Cond"/>
              </a:defRPr>
            </a:lvl1pPr>
          </a:lstStyle>
          <a:p>
            <a:r>
              <a:rPr lang="en-US" dirty="0"/>
              <a:t>SUBTITLE TEXT</a:t>
            </a:r>
          </a:p>
        </p:txBody>
      </p:sp>
      <p:sp>
        <p:nvSpPr>
          <p:cNvPr id="16"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17" name="Shape 192"/>
          <p:cNvSpPr>
            <a:spLocks noGrp="1"/>
          </p:cNvSpPr>
          <p:nvPr>
            <p:ph type="body" sz="quarter" idx="21" hasCustomPrompt="1"/>
          </p:nvPr>
        </p:nvSpPr>
        <p:spPr>
          <a:xfrm>
            <a:off x="1150649" y="4034631"/>
            <a:ext cx="2984501" cy="836767"/>
          </a:xfrm>
          <a:prstGeom prst="rect">
            <a:avLst/>
          </a:prstGeom>
        </p:spPr>
        <p:txBody>
          <a:bodyPr lIns="71437" tIns="71437" rIns="71437" bIns="71437" anchor="t">
            <a:spAutoFit/>
          </a:bodyPr>
          <a:lstStyle>
            <a:lvl1pPr marL="0" indent="0" defTabSz="228600">
              <a:lnSpc>
                <a:spcPct val="90000"/>
              </a:lnSpc>
              <a:spcBef>
                <a:spcPts val="0"/>
              </a:spcBef>
              <a:buSzTx/>
              <a:buNone/>
              <a:defRPr sz="5000" spc="0">
                <a:solidFill>
                  <a:schemeClr val="tx1"/>
                </a:solidFill>
                <a:latin typeface="+mj-lt"/>
                <a:ea typeface="+mn-ea"/>
                <a:cs typeface="+mn-cs"/>
                <a:sym typeface="Franklin Gothic Demi Cond"/>
              </a:defRPr>
            </a:lvl1pPr>
          </a:lstStyle>
          <a:p>
            <a:r>
              <a:rPr lang="en-US" dirty="0"/>
              <a:t>2025</a:t>
            </a:r>
          </a:p>
        </p:txBody>
      </p:sp>
      <p:sp>
        <p:nvSpPr>
          <p:cNvPr id="18" name="Shape 193"/>
          <p:cNvSpPr>
            <a:spLocks noGrp="1"/>
          </p:cNvSpPr>
          <p:nvPr>
            <p:ph type="body" sz="quarter" idx="22"/>
          </p:nvPr>
        </p:nvSpPr>
        <p:spPr>
          <a:xfrm>
            <a:off x="1150649" y="4868069"/>
            <a:ext cx="2984501" cy="444351"/>
          </a:xfrm>
          <a:prstGeom prst="rect">
            <a:avLst/>
          </a:prstGeom>
        </p:spPr>
        <p:txBody>
          <a:bodyPr lIns="71437" tIns="71437" rIns="71437" bIns="71437" anchor="t">
            <a:spAutoFit/>
          </a:bodyPr>
          <a:lstStyle>
            <a:lvl1pPr marL="0" indent="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stStyle>
          <a:p>
            <a:pPr lvl="0"/>
            <a:r>
              <a:rPr lang="en-US" dirty="0"/>
              <a:t>Edit Master text styles</a:t>
            </a:r>
          </a:p>
        </p:txBody>
      </p:sp>
      <p:sp>
        <p:nvSpPr>
          <p:cNvPr id="19" name="Shape 166"/>
          <p:cNvSpPr>
            <a:spLocks noGrp="1"/>
          </p:cNvSpPr>
          <p:nvPr>
            <p:ph type="body" sz="quarter" idx="14" hasCustomPrompt="1"/>
          </p:nvPr>
        </p:nvSpPr>
        <p:spPr>
          <a:xfrm>
            <a:off x="4767599" y="4034631"/>
            <a:ext cx="2984501" cy="836767"/>
          </a:xfrm>
          <a:prstGeom prst="rect">
            <a:avLst/>
          </a:prstGeom>
        </p:spPr>
        <p:txBody>
          <a:bodyPr lIns="71437" tIns="71437" rIns="71437" bIns="71437" anchor="t">
            <a:spAutoFit/>
          </a:bodyPr>
          <a:lstStyle>
            <a:lvl1pPr marL="0" indent="0" defTabSz="228600">
              <a:lnSpc>
                <a:spcPct val="90000"/>
              </a:lnSpc>
              <a:spcBef>
                <a:spcPts val="0"/>
              </a:spcBef>
              <a:buSzTx/>
              <a:buNone/>
              <a:defRPr sz="5000" spc="0">
                <a:solidFill>
                  <a:schemeClr val="tx1"/>
                </a:solidFill>
                <a:latin typeface="+mj-lt"/>
                <a:ea typeface="+mn-ea"/>
                <a:cs typeface="+mn-cs"/>
                <a:sym typeface="Franklin Gothic Demi Cond"/>
              </a:defRPr>
            </a:lvl1pPr>
          </a:lstStyle>
          <a:p>
            <a:r>
              <a:rPr lang="en-US" dirty="0"/>
              <a:t>2026</a:t>
            </a:r>
          </a:p>
        </p:txBody>
      </p:sp>
      <p:sp>
        <p:nvSpPr>
          <p:cNvPr id="20" name="Shape 167"/>
          <p:cNvSpPr>
            <a:spLocks noGrp="1"/>
          </p:cNvSpPr>
          <p:nvPr>
            <p:ph type="body" sz="quarter" idx="15"/>
          </p:nvPr>
        </p:nvSpPr>
        <p:spPr>
          <a:xfrm>
            <a:off x="4767599" y="4868069"/>
            <a:ext cx="2984501" cy="444351"/>
          </a:xfrm>
          <a:prstGeom prst="rect">
            <a:avLst/>
          </a:prstGeom>
        </p:spPr>
        <p:txBody>
          <a:bodyPr lIns="71437" tIns="71437" rIns="71437" bIns="71437" anchor="t">
            <a:spAutoFit/>
          </a:bodyPr>
          <a:lstStyle>
            <a:lvl1pPr marL="0" indent="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stStyle>
          <a:p>
            <a:pPr lvl="0"/>
            <a:r>
              <a:rPr lang="en-US" dirty="0"/>
              <a:t>Edit Master text styles</a:t>
            </a:r>
          </a:p>
        </p:txBody>
      </p:sp>
      <p:sp>
        <p:nvSpPr>
          <p:cNvPr id="21" name="Shape 173"/>
          <p:cNvSpPr>
            <a:spLocks noGrp="1"/>
          </p:cNvSpPr>
          <p:nvPr>
            <p:ph type="pic" sz="quarter" idx="23" hasCustomPrompt="1"/>
          </p:nvPr>
        </p:nvSpPr>
        <p:spPr>
          <a:xfrm>
            <a:off x="4251066" y="2385417"/>
            <a:ext cx="1414067" cy="1414067"/>
          </a:xfrm>
          <a:prstGeom prst="ellipse">
            <a:avLst/>
          </a:prstGeom>
          <a:solidFill>
            <a:schemeClr val="tx1"/>
          </a:solidFill>
          <a:effectLst>
            <a:outerShdw blurRad="127000" dist="63500" dir="5400000" rotWithShape="0">
              <a:srgbClr val="000000">
                <a:alpha val="24538"/>
              </a:srgbClr>
            </a:outerShdw>
          </a:effectLst>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Picture</a:t>
            </a:r>
          </a:p>
        </p:txBody>
      </p:sp>
      <p:sp>
        <p:nvSpPr>
          <p:cNvPr id="22" name="Shape 173"/>
          <p:cNvSpPr>
            <a:spLocks noGrp="1"/>
          </p:cNvSpPr>
          <p:nvPr>
            <p:ph type="pic" sz="quarter" idx="25" hasCustomPrompt="1"/>
          </p:nvPr>
        </p:nvSpPr>
        <p:spPr>
          <a:xfrm>
            <a:off x="636259" y="2385417"/>
            <a:ext cx="1414067" cy="1414067"/>
          </a:xfrm>
          <a:prstGeom prst="ellipse">
            <a:avLst/>
          </a:prstGeom>
          <a:solidFill>
            <a:schemeClr val="tx1"/>
          </a:solidFill>
          <a:effectLst>
            <a:outerShdw blurRad="127000" dist="63500" dir="5400000" rotWithShape="0">
              <a:srgbClr val="000000">
                <a:alpha val="24538"/>
              </a:srgbClr>
            </a:outerShdw>
          </a:effectLst>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Picture</a:t>
            </a:r>
          </a:p>
        </p:txBody>
      </p:sp>
      <p:sp>
        <p:nvSpPr>
          <p:cNvPr id="23" name="Shape 68">
            <a:extLst>
              <a:ext uri="{FF2B5EF4-FFF2-40B4-BE49-F238E27FC236}">
                <a16:creationId xmlns:a16="http://schemas.microsoft.com/office/drawing/2014/main" id="{FF49166C-2EDC-4679-AD43-55B1178AA944}"/>
              </a:ext>
            </a:extLst>
          </p:cNvPr>
          <p:cNvSpPr>
            <a:spLocks noGrp="1"/>
          </p:cNvSpPr>
          <p:nvPr>
            <p:ph type="title" hasCustomPrompt="1"/>
          </p:nvPr>
        </p:nvSpPr>
        <p:spPr>
          <a:xfrm>
            <a:off x="1717289" y="452315"/>
            <a:ext cx="8757424" cy="874255"/>
          </a:xfrm>
          <a:prstGeom prst="rect">
            <a:avLst/>
          </a:prstGeom>
          <a:solidFill>
            <a:schemeClr val="accent1"/>
          </a:solidFill>
          <a:effectLst>
            <a:outerShdw blurRad="127000" dist="63500" dir="5400000" algn="ctr" rotWithShape="0">
              <a:srgbClr val="000000">
                <a:alpha val="26000"/>
              </a:srgbClr>
            </a:outerShdw>
          </a:effectLst>
        </p:spPr>
        <p:txBody>
          <a:bodyPr wrap="square" tIns="180000" bIns="0" anchor="ctr" anchorCtr="0">
            <a:spAutoFit/>
          </a:bodyPr>
          <a:lstStyle>
            <a:lvl1pPr>
              <a:lnSpc>
                <a:spcPct val="90000"/>
              </a:lnSpc>
              <a:defRPr sz="5000" spc="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202307168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 1 Column">
    <p:bg>
      <p:bgPr>
        <a:solidFill>
          <a:schemeClr val="bg1"/>
        </a:solidFill>
        <a:effectLst/>
      </p:bgPr>
    </p:bg>
    <p:spTree>
      <p:nvGrpSpPr>
        <p:cNvPr id="1" name=""/>
        <p:cNvGrpSpPr/>
        <p:nvPr/>
      </p:nvGrpSpPr>
      <p:grpSpPr>
        <a:xfrm>
          <a:off x="0" y="0"/>
          <a:ext cx="0" cy="0"/>
          <a:chOff x="0" y="0"/>
          <a:chExt cx="0" cy="0"/>
        </a:xfrm>
      </p:grpSpPr>
      <p:sp>
        <p:nvSpPr>
          <p:cNvPr id="240" name="Shape 240"/>
          <p:cNvSpPr>
            <a:spLocks noGrp="1"/>
          </p:cNvSpPr>
          <p:nvPr>
            <p:ph type="body" idx="1"/>
          </p:nvPr>
        </p:nvSpPr>
        <p:spPr>
          <a:xfrm>
            <a:off x="636107" y="2330450"/>
            <a:ext cx="10919483" cy="3194051"/>
          </a:xfrm>
          <a:prstGeom prst="rect">
            <a:avLst/>
          </a:prstGeom>
        </p:spPr>
        <p:txBody>
          <a:bodyPr numCol="1" spcCol="1091948" anchor="t"/>
          <a:lstStyle>
            <a:lvl1pPr marL="285750" indent="-285750">
              <a:lnSpc>
                <a:spcPct val="130000"/>
              </a:lnSpc>
              <a:spcBef>
                <a:spcPts val="0"/>
              </a:spcBef>
              <a:buSzTx/>
              <a:buFont typeface="Arial"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1pPr>
            <a:lvl2pPr marL="73152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2pPr>
            <a:lvl3pPr marL="914400" indent="-285750">
              <a:lnSpc>
                <a:spcPct val="100000"/>
              </a:lnSpc>
              <a:spcBef>
                <a:spcPts val="600"/>
              </a:spcBef>
              <a:spcAft>
                <a:spcPts val="600"/>
              </a:spcAft>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3pPr>
            <a:lvl4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4pPr>
            <a:lvl5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5pPr>
            <a:lvl6pPr marL="1371600">
              <a:lnSpc>
                <a:spcPct val="100000"/>
              </a:lnSpc>
              <a:spcBef>
                <a:spcPts val="600"/>
              </a:spcBef>
              <a:spcAft>
                <a:spcPts val="600"/>
              </a:spcAft>
              <a:defRPr>
                <a:solidFill>
                  <a:schemeClr val="tx1"/>
                </a:solidFill>
              </a:defRPr>
            </a:lvl6pPr>
            <a:lvl7pPr marL="914400">
              <a:lnSpc>
                <a:spcPct val="100000"/>
              </a:lnSpc>
              <a:spcBef>
                <a:spcPts val="600"/>
              </a:spcBef>
              <a:spcAft>
                <a:spcPts val="600"/>
              </a:spcAft>
              <a:defRPr>
                <a:solidFill>
                  <a:schemeClr val="tx1"/>
                </a:solidFill>
              </a:defRPr>
            </a:lvl7pPr>
            <a:lvl8pPr marL="1828800">
              <a:lnSpc>
                <a:spcPct val="100000"/>
              </a:lnSpc>
              <a:spcBef>
                <a:spcPts val="600"/>
              </a:spcBef>
              <a:spcAft>
                <a:spcPts val="600"/>
              </a:spcAft>
              <a:defRPr>
                <a:solidFill>
                  <a:schemeClr val="tx1"/>
                </a:solidFill>
              </a:defRPr>
            </a:lvl8pPr>
            <a:lvl9pPr marL="2377440">
              <a:spcBef>
                <a:spcPts val="600"/>
              </a:spcBef>
              <a:spcAft>
                <a:spcPts val="600"/>
              </a:spcAft>
              <a:defRPr>
                <a:solidFill>
                  <a:schemeClr val="tx1"/>
                </a:solidFill>
              </a:defRPr>
            </a:lvl9pPr>
          </a:lstStyle>
          <a:p>
            <a:pPr lvl="0"/>
            <a:r>
              <a:rPr lang="en-US" dirty="0"/>
              <a:t>Edit Master text styles</a:t>
            </a:r>
          </a:p>
          <a:p>
            <a:pPr lvl="1"/>
            <a:r>
              <a:rPr lang="en-US" dirty="0"/>
              <a:t>Second level</a:t>
            </a:r>
          </a:p>
          <a:p>
            <a:pPr lvl="5"/>
            <a:r>
              <a:rPr lang="en-US" dirty="0"/>
              <a:t>Third level</a:t>
            </a:r>
          </a:p>
          <a:p>
            <a:pPr lvl="7"/>
            <a:r>
              <a:rPr lang="en-US" dirty="0"/>
              <a:t>Fourth level</a:t>
            </a:r>
          </a:p>
          <a:p>
            <a:pPr lvl="8"/>
            <a:r>
              <a:rPr lang="en-US" dirty="0"/>
              <a:t>Fifth level</a:t>
            </a:r>
            <a:endParaRPr dirty="0"/>
          </a:p>
        </p:txBody>
      </p:sp>
      <p:sp>
        <p:nvSpPr>
          <p:cNvPr id="7" name="Shape 62"/>
          <p:cNvSpPr>
            <a:spLocks noGrp="1"/>
          </p:cNvSpPr>
          <p:nvPr>
            <p:ph type="body" sz="quarter" idx="13" hasCustomPrompt="1"/>
          </p:nvPr>
        </p:nvSpPr>
        <p:spPr>
          <a:xfrm>
            <a:off x="636259" y="1419225"/>
            <a:ext cx="10919483" cy="415498"/>
          </a:xfrm>
          <a:prstGeom prst="rect">
            <a:avLst/>
          </a:prstGeom>
        </p:spPr>
        <p:txBody>
          <a:bodyPr anchor="t" anchorCtr="0">
            <a:spAutoFit/>
          </a:bodyPr>
          <a:lstStyle>
            <a:lvl1pPr marL="0" indent="0" algn="ctr" defTabSz="412750">
              <a:lnSpc>
                <a:spcPct val="140000"/>
              </a:lnSpc>
              <a:spcBef>
                <a:spcPts val="0"/>
              </a:spcBef>
              <a:buSzTx/>
              <a:buNone/>
              <a:defRPr sz="1500" spc="375">
                <a:solidFill>
                  <a:schemeClr val="tx1"/>
                </a:solidFill>
                <a:latin typeface="+mj-lt"/>
                <a:ea typeface="Franklin Gothic Demi Cond"/>
                <a:cs typeface="Franklin Gothic Demi Cond"/>
                <a:sym typeface="Franklin Gothic Demi Cond"/>
              </a:defRPr>
            </a:lvl1pPr>
          </a:lstStyle>
          <a:p>
            <a:r>
              <a:rPr lang="en-US" dirty="0"/>
              <a:t>SUBTITLE TEXT</a:t>
            </a:r>
          </a:p>
        </p:txBody>
      </p:sp>
      <p:sp>
        <p:nvSpPr>
          <p:cNvPr id="9"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8" name="Shape 68">
            <a:extLst>
              <a:ext uri="{FF2B5EF4-FFF2-40B4-BE49-F238E27FC236}">
                <a16:creationId xmlns:a16="http://schemas.microsoft.com/office/drawing/2014/main" id="{61C493AE-9B98-48F1-82C3-3BC18DEC5167}"/>
              </a:ext>
            </a:extLst>
          </p:cNvPr>
          <p:cNvSpPr>
            <a:spLocks noGrp="1"/>
          </p:cNvSpPr>
          <p:nvPr>
            <p:ph type="title" hasCustomPrompt="1"/>
          </p:nvPr>
        </p:nvSpPr>
        <p:spPr>
          <a:xfrm>
            <a:off x="1717289" y="452315"/>
            <a:ext cx="8757424" cy="874255"/>
          </a:xfrm>
          <a:prstGeom prst="rect">
            <a:avLst/>
          </a:prstGeom>
          <a:solidFill>
            <a:schemeClr val="accent1"/>
          </a:solidFill>
          <a:effectLst>
            <a:outerShdw blurRad="127000" dist="63500" dir="5400000" algn="ctr" rotWithShape="0">
              <a:srgbClr val="000000">
                <a:alpha val="26000"/>
              </a:srgbClr>
            </a:outerShdw>
          </a:effectLst>
        </p:spPr>
        <p:txBody>
          <a:bodyPr wrap="square" tIns="180000" bIns="0" anchor="ctr" anchorCtr="0">
            <a:spAutoFit/>
          </a:bodyPr>
          <a:lstStyle>
            <a:lvl1pPr>
              <a:lnSpc>
                <a:spcPct val="90000"/>
              </a:lnSpc>
              <a:defRPr sz="5000" spc="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9814335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 2 Columns">
    <p:bg>
      <p:bgPr>
        <a:solidFill>
          <a:schemeClr val="bg1"/>
        </a:solidFill>
        <a:effectLst/>
      </p:bgPr>
    </p:bg>
    <p:spTree>
      <p:nvGrpSpPr>
        <p:cNvPr id="1" name=""/>
        <p:cNvGrpSpPr/>
        <p:nvPr/>
      </p:nvGrpSpPr>
      <p:grpSpPr>
        <a:xfrm>
          <a:off x="0" y="0"/>
          <a:ext cx="0" cy="0"/>
          <a:chOff x="0" y="0"/>
          <a:chExt cx="0" cy="0"/>
        </a:xfrm>
      </p:grpSpPr>
      <p:sp>
        <p:nvSpPr>
          <p:cNvPr id="7" name="Shape 62"/>
          <p:cNvSpPr>
            <a:spLocks noGrp="1"/>
          </p:cNvSpPr>
          <p:nvPr>
            <p:ph type="body" sz="quarter" idx="13" hasCustomPrompt="1"/>
          </p:nvPr>
        </p:nvSpPr>
        <p:spPr>
          <a:xfrm>
            <a:off x="636259" y="1419225"/>
            <a:ext cx="10919483" cy="415498"/>
          </a:xfrm>
          <a:prstGeom prst="rect">
            <a:avLst/>
          </a:prstGeom>
        </p:spPr>
        <p:txBody>
          <a:bodyPr anchor="t" anchorCtr="0">
            <a:spAutoFit/>
          </a:bodyPr>
          <a:lstStyle>
            <a:lvl1pPr marL="0" indent="0" algn="ctr" defTabSz="412750">
              <a:lnSpc>
                <a:spcPct val="140000"/>
              </a:lnSpc>
              <a:spcBef>
                <a:spcPts val="0"/>
              </a:spcBef>
              <a:buSzTx/>
              <a:buNone/>
              <a:defRPr sz="1500" spc="375">
                <a:solidFill>
                  <a:schemeClr val="tx1"/>
                </a:solidFill>
                <a:latin typeface="+mj-lt"/>
                <a:ea typeface="Franklin Gothic Demi Cond"/>
                <a:cs typeface="Franklin Gothic Demi Cond"/>
                <a:sym typeface="Franklin Gothic Demi Cond"/>
              </a:defRPr>
            </a:lvl1pPr>
          </a:lstStyle>
          <a:p>
            <a:r>
              <a:rPr lang="en-US" dirty="0"/>
              <a:t>SUBTITLE TEXT</a:t>
            </a:r>
          </a:p>
        </p:txBody>
      </p:sp>
      <p:sp>
        <p:nvSpPr>
          <p:cNvPr id="9"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8" name="Shape 68">
            <a:extLst>
              <a:ext uri="{FF2B5EF4-FFF2-40B4-BE49-F238E27FC236}">
                <a16:creationId xmlns:a16="http://schemas.microsoft.com/office/drawing/2014/main" id="{61C493AE-9B98-48F1-82C3-3BC18DEC5167}"/>
              </a:ext>
            </a:extLst>
          </p:cNvPr>
          <p:cNvSpPr>
            <a:spLocks noGrp="1"/>
          </p:cNvSpPr>
          <p:nvPr>
            <p:ph type="title" hasCustomPrompt="1"/>
          </p:nvPr>
        </p:nvSpPr>
        <p:spPr>
          <a:xfrm>
            <a:off x="1717289" y="452315"/>
            <a:ext cx="8757424" cy="874255"/>
          </a:xfrm>
          <a:prstGeom prst="rect">
            <a:avLst/>
          </a:prstGeom>
          <a:solidFill>
            <a:schemeClr val="accent1"/>
          </a:solidFill>
          <a:effectLst>
            <a:outerShdw blurRad="127000" dist="63500" dir="5400000" algn="ctr" rotWithShape="0">
              <a:srgbClr val="000000">
                <a:alpha val="26000"/>
              </a:srgbClr>
            </a:outerShdw>
          </a:effectLst>
        </p:spPr>
        <p:txBody>
          <a:bodyPr wrap="square" tIns="180000" bIns="0" anchor="ctr" anchorCtr="0">
            <a:spAutoFit/>
          </a:bodyPr>
          <a:lstStyle>
            <a:lvl1pPr>
              <a:lnSpc>
                <a:spcPct val="90000"/>
              </a:lnSpc>
              <a:defRPr sz="5000" spc="0">
                <a:solidFill>
                  <a:schemeClr val="bg1"/>
                </a:solidFill>
                <a:latin typeface="+mj-lt"/>
              </a:defRPr>
            </a:lvl1pPr>
          </a:lstStyle>
          <a:p>
            <a:r>
              <a:rPr lang="en-US" dirty="0"/>
              <a:t>CLICK TO EDIT MASTER TITLE STYLE</a:t>
            </a:r>
          </a:p>
        </p:txBody>
      </p:sp>
      <p:sp>
        <p:nvSpPr>
          <p:cNvPr id="10" name="Shape 240">
            <a:extLst>
              <a:ext uri="{FF2B5EF4-FFF2-40B4-BE49-F238E27FC236}">
                <a16:creationId xmlns:a16="http://schemas.microsoft.com/office/drawing/2014/main" id="{0CB676EB-85B6-4065-99F5-35E4AC9786E1}"/>
              </a:ext>
            </a:extLst>
          </p:cNvPr>
          <p:cNvSpPr>
            <a:spLocks noGrp="1"/>
          </p:cNvSpPr>
          <p:nvPr>
            <p:ph type="body" idx="1"/>
          </p:nvPr>
        </p:nvSpPr>
        <p:spPr>
          <a:xfrm>
            <a:off x="636107" y="2330450"/>
            <a:ext cx="10919483" cy="3194051"/>
          </a:xfrm>
          <a:prstGeom prst="rect">
            <a:avLst/>
          </a:prstGeom>
        </p:spPr>
        <p:txBody>
          <a:bodyPr numCol="2" spcCol="731520" anchor="t"/>
          <a:lstStyle>
            <a:lvl1pPr marL="285750" indent="-285750">
              <a:lnSpc>
                <a:spcPct val="130000"/>
              </a:lnSpc>
              <a:spcBef>
                <a:spcPts val="0"/>
              </a:spcBef>
              <a:buSzTx/>
              <a:buFont typeface="Arial"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1pPr>
            <a:lvl2pPr marL="73152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2pPr>
            <a:lvl3pPr marL="914400" indent="-285750">
              <a:lnSpc>
                <a:spcPct val="100000"/>
              </a:lnSpc>
              <a:spcBef>
                <a:spcPts val="600"/>
              </a:spcBef>
              <a:spcAft>
                <a:spcPts val="600"/>
              </a:spcAft>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3pPr>
            <a:lvl4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4pPr>
            <a:lvl5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5pPr>
            <a:lvl6pPr marL="1371600">
              <a:lnSpc>
                <a:spcPct val="100000"/>
              </a:lnSpc>
              <a:spcBef>
                <a:spcPts val="600"/>
              </a:spcBef>
              <a:spcAft>
                <a:spcPts val="600"/>
              </a:spcAft>
              <a:defRPr>
                <a:solidFill>
                  <a:schemeClr val="tx1"/>
                </a:solidFill>
              </a:defRPr>
            </a:lvl6pPr>
            <a:lvl7pPr marL="914400">
              <a:lnSpc>
                <a:spcPct val="100000"/>
              </a:lnSpc>
              <a:spcBef>
                <a:spcPts val="600"/>
              </a:spcBef>
              <a:spcAft>
                <a:spcPts val="600"/>
              </a:spcAft>
              <a:defRPr>
                <a:solidFill>
                  <a:schemeClr val="tx1"/>
                </a:solidFill>
              </a:defRPr>
            </a:lvl7pPr>
            <a:lvl8pPr marL="1828800">
              <a:lnSpc>
                <a:spcPct val="100000"/>
              </a:lnSpc>
              <a:spcBef>
                <a:spcPts val="600"/>
              </a:spcBef>
              <a:spcAft>
                <a:spcPts val="600"/>
              </a:spcAft>
              <a:defRPr>
                <a:solidFill>
                  <a:schemeClr val="tx1"/>
                </a:solidFill>
              </a:defRPr>
            </a:lvl8pPr>
            <a:lvl9pPr marL="2377440">
              <a:spcBef>
                <a:spcPts val="600"/>
              </a:spcBef>
              <a:spcAft>
                <a:spcPts val="600"/>
              </a:spcAft>
              <a:defRPr>
                <a:solidFill>
                  <a:schemeClr val="tx1"/>
                </a:solidFill>
              </a:defRPr>
            </a:lvl9pPr>
          </a:lstStyle>
          <a:p>
            <a:pPr lvl="0"/>
            <a:r>
              <a:rPr lang="en-US" dirty="0"/>
              <a:t>Edit Master text styles</a:t>
            </a:r>
          </a:p>
          <a:p>
            <a:pPr lvl="1"/>
            <a:r>
              <a:rPr lang="en-US" dirty="0"/>
              <a:t>Second level</a:t>
            </a:r>
          </a:p>
          <a:p>
            <a:pPr lvl="5"/>
            <a:r>
              <a:rPr lang="en-US" dirty="0"/>
              <a:t>Third level</a:t>
            </a:r>
          </a:p>
          <a:p>
            <a:pPr lvl="7"/>
            <a:r>
              <a:rPr lang="en-US" dirty="0"/>
              <a:t>Fourth level</a:t>
            </a:r>
          </a:p>
          <a:p>
            <a:pPr lvl="8"/>
            <a:r>
              <a:rPr lang="en-US" dirty="0"/>
              <a:t>Fifth level</a:t>
            </a:r>
            <a:endParaRPr dirty="0"/>
          </a:p>
        </p:txBody>
      </p:sp>
    </p:spTree>
    <p:extLst>
      <p:ext uri="{BB962C8B-B14F-4D97-AF65-F5344CB8AC3E}">
        <p14:creationId xmlns:p14="http://schemas.microsoft.com/office/powerpoint/2010/main" val="3416126430"/>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 3 Columns">
    <p:bg>
      <p:bgPr>
        <a:solidFill>
          <a:schemeClr val="bg1"/>
        </a:solidFill>
        <a:effectLst/>
      </p:bgPr>
    </p:bg>
    <p:spTree>
      <p:nvGrpSpPr>
        <p:cNvPr id="1" name=""/>
        <p:cNvGrpSpPr/>
        <p:nvPr/>
      </p:nvGrpSpPr>
      <p:grpSpPr>
        <a:xfrm>
          <a:off x="0" y="0"/>
          <a:ext cx="0" cy="0"/>
          <a:chOff x="0" y="0"/>
          <a:chExt cx="0" cy="0"/>
        </a:xfrm>
      </p:grpSpPr>
      <p:sp>
        <p:nvSpPr>
          <p:cNvPr id="7" name="Shape 62"/>
          <p:cNvSpPr>
            <a:spLocks noGrp="1"/>
          </p:cNvSpPr>
          <p:nvPr>
            <p:ph type="body" sz="quarter" idx="13" hasCustomPrompt="1"/>
          </p:nvPr>
        </p:nvSpPr>
        <p:spPr>
          <a:xfrm>
            <a:off x="636259" y="1419225"/>
            <a:ext cx="10919483" cy="415498"/>
          </a:xfrm>
          <a:prstGeom prst="rect">
            <a:avLst/>
          </a:prstGeom>
        </p:spPr>
        <p:txBody>
          <a:bodyPr anchor="t" anchorCtr="0">
            <a:spAutoFit/>
          </a:bodyPr>
          <a:lstStyle>
            <a:lvl1pPr marL="0" indent="0" algn="ctr" defTabSz="412750">
              <a:lnSpc>
                <a:spcPct val="140000"/>
              </a:lnSpc>
              <a:spcBef>
                <a:spcPts val="0"/>
              </a:spcBef>
              <a:buSzTx/>
              <a:buNone/>
              <a:defRPr sz="1500" spc="375">
                <a:solidFill>
                  <a:schemeClr val="tx1"/>
                </a:solidFill>
                <a:latin typeface="+mj-lt"/>
                <a:ea typeface="Franklin Gothic Demi Cond"/>
                <a:cs typeface="Franklin Gothic Demi Cond"/>
                <a:sym typeface="Franklin Gothic Demi Cond"/>
              </a:defRPr>
            </a:lvl1pPr>
          </a:lstStyle>
          <a:p>
            <a:r>
              <a:rPr lang="en-US" dirty="0"/>
              <a:t>SUBTITLE TEXT</a:t>
            </a:r>
          </a:p>
        </p:txBody>
      </p:sp>
      <p:sp>
        <p:nvSpPr>
          <p:cNvPr id="8"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9" name="Shape 68">
            <a:extLst>
              <a:ext uri="{FF2B5EF4-FFF2-40B4-BE49-F238E27FC236}">
                <a16:creationId xmlns:a16="http://schemas.microsoft.com/office/drawing/2014/main" id="{C3010E05-6609-4551-BD36-4528846D3965}"/>
              </a:ext>
            </a:extLst>
          </p:cNvPr>
          <p:cNvSpPr>
            <a:spLocks noGrp="1"/>
          </p:cNvSpPr>
          <p:nvPr>
            <p:ph type="title" hasCustomPrompt="1"/>
          </p:nvPr>
        </p:nvSpPr>
        <p:spPr>
          <a:xfrm>
            <a:off x="1717289" y="452315"/>
            <a:ext cx="8757424" cy="874255"/>
          </a:xfrm>
          <a:prstGeom prst="rect">
            <a:avLst/>
          </a:prstGeom>
          <a:solidFill>
            <a:schemeClr val="accent1"/>
          </a:solidFill>
          <a:effectLst>
            <a:outerShdw blurRad="127000" dist="63500" dir="5400000" algn="ctr" rotWithShape="0">
              <a:srgbClr val="000000">
                <a:alpha val="26000"/>
              </a:srgbClr>
            </a:outerShdw>
          </a:effectLst>
        </p:spPr>
        <p:txBody>
          <a:bodyPr wrap="square" tIns="180000" bIns="0" anchor="ctr" anchorCtr="0">
            <a:spAutoFit/>
          </a:bodyPr>
          <a:lstStyle>
            <a:lvl1pPr>
              <a:lnSpc>
                <a:spcPct val="90000"/>
              </a:lnSpc>
              <a:defRPr sz="5000" spc="0">
                <a:solidFill>
                  <a:schemeClr val="bg1"/>
                </a:solidFill>
                <a:latin typeface="+mj-lt"/>
              </a:defRPr>
            </a:lvl1pPr>
          </a:lstStyle>
          <a:p>
            <a:r>
              <a:rPr lang="en-US" dirty="0"/>
              <a:t>CLICK TO EDIT MASTER TITLE STYLE</a:t>
            </a:r>
          </a:p>
        </p:txBody>
      </p:sp>
      <p:sp>
        <p:nvSpPr>
          <p:cNvPr id="10" name="Shape 240">
            <a:extLst>
              <a:ext uri="{FF2B5EF4-FFF2-40B4-BE49-F238E27FC236}">
                <a16:creationId xmlns:a16="http://schemas.microsoft.com/office/drawing/2014/main" id="{11EE7434-C25C-4E70-80AD-93E7F3B2C916}"/>
              </a:ext>
            </a:extLst>
          </p:cNvPr>
          <p:cNvSpPr>
            <a:spLocks noGrp="1"/>
          </p:cNvSpPr>
          <p:nvPr>
            <p:ph type="body" idx="1"/>
          </p:nvPr>
        </p:nvSpPr>
        <p:spPr>
          <a:xfrm>
            <a:off x="636107" y="2330450"/>
            <a:ext cx="10919483" cy="3194051"/>
          </a:xfrm>
          <a:prstGeom prst="rect">
            <a:avLst/>
          </a:prstGeom>
        </p:spPr>
        <p:txBody>
          <a:bodyPr numCol="3" spcCol="731520" anchor="t"/>
          <a:lstStyle>
            <a:lvl1pPr marL="285750" indent="-285750">
              <a:lnSpc>
                <a:spcPct val="130000"/>
              </a:lnSpc>
              <a:spcBef>
                <a:spcPts val="0"/>
              </a:spcBef>
              <a:buSzTx/>
              <a:buFont typeface="Arial"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1pPr>
            <a:lvl2pPr marL="73152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2pPr>
            <a:lvl3pPr marL="914400" indent="-285750">
              <a:lnSpc>
                <a:spcPct val="100000"/>
              </a:lnSpc>
              <a:spcBef>
                <a:spcPts val="600"/>
              </a:spcBef>
              <a:spcAft>
                <a:spcPts val="600"/>
              </a:spcAft>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3pPr>
            <a:lvl4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4pPr>
            <a:lvl5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5pPr>
            <a:lvl6pPr marL="1371600">
              <a:lnSpc>
                <a:spcPct val="100000"/>
              </a:lnSpc>
              <a:spcBef>
                <a:spcPts val="600"/>
              </a:spcBef>
              <a:spcAft>
                <a:spcPts val="600"/>
              </a:spcAft>
              <a:defRPr>
                <a:solidFill>
                  <a:schemeClr val="tx1"/>
                </a:solidFill>
              </a:defRPr>
            </a:lvl6pPr>
            <a:lvl7pPr marL="914400">
              <a:lnSpc>
                <a:spcPct val="100000"/>
              </a:lnSpc>
              <a:spcBef>
                <a:spcPts val="600"/>
              </a:spcBef>
              <a:spcAft>
                <a:spcPts val="600"/>
              </a:spcAft>
              <a:defRPr>
                <a:solidFill>
                  <a:schemeClr val="tx1"/>
                </a:solidFill>
              </a:defRPr>
            </a:lvl7pPr>
            <a:lvl8pPr marL="1828800">
              <a:lnSpc>
                <a:spcPct val="100000"/>
              </a:lnSpc>
              <a:spcBef>
                <a:spcPts val="600"/>
              </a:spcBef>
              <a:spcAft>
                <a:spcPts val="600"/>
              </a:spcAft>
              <a:defRPr>
                <a:solidFill>
                  <a:schemeClr val="tx1"/>
                </a:solidFill>
              </a:defRPr>
            </a:lvl8pPr>
            <a:lvl9pPr marL="2377440">
              <a:spcBef>
                <a:spcPts val="600"/>
              </a:spcBef>
              <a:spcAft>
                <a:spcPts val="600"/>
              </a:spcAft>
              <a:defRPr>
                <a:solidFill>
                  <a:schemeClr val="tx1"/>
                </a:solidFill>
              </a:defRPr>
            </a:lvl9pPr>
          </a:lstStyle>
          <a:p>
            <a:pPr lvl="0"/>
            <a:r>
              <a:rPr lang="en-US" dirty="0"/>
              <a:t>Edit Master text styles</a:t>
            </a:r>
          </a:p>
          <a:p>
            <a:pPr lvl="1"/>
            <a:r>
              <a:rPr lang="en-US" dirty="0"/>
              <a:t>Second level</a:t>
            </a:r>
          </a:p>
          <a:p>
            <a:pPr lvl="5"/>
            <a:r>
              <a:rPr lang="en-US" dirty="0"/>
              <a:t>Third level</a:t>
            </a:r>
          </a:p>
          <a:p>
            <a:pPr lvl="7"/>
            <a:r>
              <a:rPr lang="en-US" dirty="0"/>
              <a:t>Fourth level</a:t>
            </a:r>
          </a:p>
          <a:p>
            <a:pPr lvl="8"/>
            <a:r>
              <a:rPr lang="en-US" dirty="0"/>
              <a:t>Fifth level</a:t>
            </a:r>
            <a:endParaRPr dirty="0"/>
          </a:p>
        </p:txBody>
      </p:sp>
    </p:spTree>
    <p:extLst>
      <p:ext uri="{BB962C8B-B14F-4D97-AF65-F5344CB8AC3E}">
        <p14:creationId xmlns:p14="http://schemas.microsoft.com/office/powerpoint/2010/main" val="3881052607"/>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 Photo + List">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6A76837-B143-42CC-8217-0E109852FF7E}"/>
              </a:ext>
            </a:extLst>
          </p:cNvPr>
          <p:cNvSpPr/>
          <p:nvPr userDrawn="1"/>
        </p:nvSpPr>
        <p:spPr>
          <a:xfrm>
            <a:off x="0" y="0"/>
            <a:ext cx="4192790" cy="6858000"/>
          </a:xfrm>
          <a:prstGeom prst="rect">
            <a:avLst/>
          </a:prstGeom>
          <a:solidFill>
            <a:schemeClr val="tx1"/>
          </a:solidFill>
          <a:ln w="12700" cap="flat">
            <a:no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259" name="Shape 259"/>
          <p:cNvSpPr>
            <a:spLocks noGrp="1"/>
          </p:cNvSpPr>
          <p:nvPr>
            <p:ph type="body" sz="quarter" idx="14"/>
          </p:nvPr>
        </p:nvSpPr>
        <p:spPr>
          <a:xfrm>
            <a:off x="5721350" y="1473200"/>
            <a:ext cx="5264150" cy="392415"/>
          </a:xfrm>
          <a:prstGeom prst="rect">
            <a:avLst/>
          </a:prstGeom>
        </p:spPr>
        <p:txBody>
          <a:bodyPr anchor="t">
            <a:spAutoFit/>
          </a:bodyPr>
          <a:lstStyle>
            <a:lvl1pPr marL="0" indent="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stStyle>
          <a:p>
            <a:pPr lvl="0"/>
            <a:r>
              <a:rPr lang="en-US" dirty="0"/>
              <a:t>Edit Master text styles</a:t>
            </a:r>
          </a:p>
        </p:txBody>
      </p:sp>
      <p:sp>
        <p:nvSpPr>
          <p:cNvPr id="260" name="Shape 260"/>
          <p:cNvSpPr>
            <a:spLocks noGrp="1"/>
          </p:cNvSpPr>
          <p:nvPr>
            <p:ph type="body" sz="quarter" idx="15" hasCustomPrompt="1"/>
          </p:nvPr>
        </p:nvSpPr>
        <p:spPr>
          <a:xfrm>
            <a:off x="5721350" y="1117600"/>
            <a:ext cx="5264150" cy="369332"/>
          </a:xfrm>
          <a:prstGeom prst="rect">
            <a:avLst/>
          </a:prstGeom>
        </p:spPr>
        <p:txBody>
          <a:bodyPr anchor="t">
            <a:spAutoFit/>
          </a:bodyPr>
          <a:lstStyle>
            <a:lvl1pPr marL="0" indent="0" defTabSz="412750">
              <a:spcBef>
                <a:spcPts val="0"/>
              </a:spcBef>
              <a:buSzTx/>
              <a:buNone/>
              <a:defRPr spc="270">
                <a:solidFill>
                  <a:schemeClr val="tx1"/>
                </a:solidFill>
                <a:latin typeface="+mj-lt"/>
                <a:ea typeface="+mn-ea"/>
                <a:cs typeface="+mn-cs"/>
                <a:sym typeface="Franklin Gothic Demi Cond"/>
              </a:defRPr>
            </a:lvl1pPr>
          </a:lstStyle>
          <a:p>
            <a:pPr lvl="0"/>
            <a:r>
              <a:rPr lang="en-US" dirty="0"/>
              <a:t>EDIT MASTER TEXT STYLES</a:t>
            </a:r>
          </a:p>
        </p:txBody>
      </p:sp>
      <p:sp>
        <p:nvSpPr>
          <p:cNvPr id="262" name="Shape 262"/>
          <p:cNvSpPr>
            <a:spLocks noGrp="1"/>
          </p:cNvSpPr>
          <p:nvPr>
            <p:ph type="body" sz="quarter" idx="17"/>
          </p:nvPr>
        </p:nvSpPr>
        <p:spPr>
          <a:xfrm>
            <a:off x="5721350" y="2889250"/>
            <a:ext cx="5264150" cy="392415"/>
          </a:xfrm>
          <a:prstGeom prst="rect">
            <a:avLst/>
          </a:prstGeom>
        </p:spPr>
        <p:txBody>
          <a:bodyPr anchor="t">
            <a:spAutoFit/>
          </a:bodyPr>
          <a:lstStyle>
            <a:lvl1pPr marL="0" indent="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263" name="Shape 263"/>
          <p:cNvSpPr>
            <a:spLocks noGrp="1"/>
          </p:cNvSpPr>
          <p:nvPr>
            <p:ph type="body" sz="quarter" idx="18" hasCustomPrompt="1"/>
          </p:nvPr>
        </p:nvSpPr>
        <p:spPr>
          <a:xfrm>
            <a:off x="5721351" y="2533650"/>
            <a:ext cx="5264150" cy="369332"/>
          </a:xfrm>
          <a:prstGeom prst="rect">
            <a:avLst/>
          </a:prstGeom>
        </p:spPr>
        <p:txBody>
          <a:bodyPr wrap="square" anchor="t">
            <a:spAutoFit/>
          </a:bodyPr>
          <a:lstStyle>
            <a:lvl1pPr marL="0" indent="0" defTabSz="412750">
              <a:spcBef>
                <a:spcPts val="0"/>
              </a:spcBef>
              <a:buSzTx/>
              <a:buNone/>
              <a:defRPr spc="270">
                <a:solidFill>
                  <a:schemeClr val="tx1"/>
                </a:solidFill>
                <a:latin typeface="+mj-lt"/>
                <a:ea typeface="+mn-ea"/>
                <a:cs typeface="+mn-cs"/>
                <a:sym typeface="Franklin Gothic Demi Cond"/>
              </a:defRPr>
            </a:lvl1pPr>
          </a:lstStyle>
          <a:p>
            <a:pPr lvl="0"/>
            <a:r>
              <a:rPr lang="en-US" dirty="0"/>
              <a:t>EDIT MASTER TEXT STYLES</a:t>
            </a:r>
          </a:p>
        </p:txBody>
      </p:sp>
      <p:sp>
        <p:nvSpPr>
          <p:cNvPr id="265" name="Shape 265"/>
          <p:cNvSpPr>
            <a:spLocks noGrp="1"/>
          </p:cNvSpPr>
          <p:nvPr>
            <p:ph type="body" sz="quarter" idx="20"/>
          </p:nvPr>
        </p:nvSpPr>
        <p:spPr>
          <a:xfrm>
            <a:off x="5721350" y="4597400"/>
            <a:ext cx="5264150" cy="392415"/>
          </a:xfrm>
          <a:prstGeom prst="rect">
            <a:avLst/>
          </a:prstGeom>
        </p:spPr>
        <p:txBody>
          <a:bodyPr anchor="t">
            <a:spAutoFit/>
          </a:bodyPr>
          <a:lstStyle>
            <a:lvl1pPr marL="0" indent="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266" name="Shape 266"/>
          <p:cNvSpPr>
            <a:spLocks noGrp="1"/>
          </p:cNvSpPr>
          <p:nvPr>
            <p:ph type="body" sz="quarter" idx="21" hasCustomPrompt="1"/>
          </p:nvPr>
        </p:nvSpPr>
        <p:spPr>
          <a:xfrm>
            <a:off x="5721351" y="4241800"/>
            <a:ext cx="5264150" cy="369332"/>
          </a:xfrm>
          <a:prstGeom prst="rect">
            <a:avLst/>
          </a:prstGeom>
        </p:spPr>
        <p:txBody>
          <a:bodyPr wrap="square" anchor="t">
            <a:spAutoFit/>
          </a:bodyPr>
          <a:lstStyle>
            <a:lvl1pPr marL="0" indent="0" defTabSz="412750">
              <a:spcBef>
                <a:spcPts val="0"/>
              </a:spcBef>
              <a:buSzTx/>
              <a:buNone/>
              <a:defRPr spc="270">
                <a:solidFill>
                  <a:schemeClr val="tx1"/>
                </a:solidFill>
                <a:latin typeface="+mj-lt"/>
                <a:ea typeface="+mn-ea"/>
                <a:cs typeface="+mn-cs"/>
                <a:sym typeface="Franklin Gothic Demi Cond"/>
              </a:defRPr>
            </a:lvl1pPr>
          </a:lstStyle>
          <a:p>
            <a:pPr lvl="0"/>
            <a:r>
              <a:rPr lang="en-US" dirty="0"/>
              <a:t>EDIT MASTER TEXT STYLES</a:t>
            </a:r>
          </a:p>
        </p:txBody>
      </p:sp>
      <p:sp>
        <p:nvSpPr>
          <p:cNvPr id="268" name="Shape 268"/>
          <p:cNvSpPr>
            <a:spLocks noGrp="1"/>
          </p:cNvSpPr>
          <p:nvPr>
            <p:ph type="title" hasCustomPrompt="1"/>
          </p:nvPr>
        </p:nvSpPr>
        <p:spPr>
          <a:xfrm>
            <a:off x="635000" y="2225675"/>
            <a:ext cx="3136900" cy="2259250"/>
          </a:xfrm>
          <a:prstGeom prst="rect">
            <a:avLst/>
          </a:prstGeom>
          <a:solidFill>
            <a:schemeClr val="accent1"/>
          </a:solidFill>
          <a:effectLst>
            <a:outerShdw blurRad="127000" dist="63500" dir="5400000" algn="ctr" rotWithShape="0">
              <a:srgbClr val="000000">
                <a:alpha val="25000"/>
              </a:srgbClr>
            </a:outerShdw>
          </a:effectLst>
        </p:spPr>
        <p:txBody>
          <a:bodyPr wrap="square" tIns="180000" bIns="0" anchor="t">
            <a:spAutoFit/>
          </a:bodyPr>
          <a:lstStyle>
            <a:lvl1pPr algn="l">
              <a:lnSpc>
                <a:spcPct val="90000"/>
              </a:lnSpc>
              <a:defRPr sz="5000" spc="0">
                <a:solidFill>
                  <a:schemeClr val="bg1"/>
                </a:solidFill>
                <a:latin typeface="+mj-lt"/>
              </a:defRPr>
            </a:lvl1pPr>
          </a:lstStyle>
          <a:p>
            <a:r>
              <a:rPr lang="en-US" dirty="0"/>
              <a:t>CLICK TO EDIT MASTER TITLE STYLE</a:t>
            </a:r>
          </a:p>
        </p:txBody>
      </p:sp>
      <p:sp>
        <p:nvSpPr>
          <p:cNvPr id="15"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Tree>
    <p:extLst>
      <p:ext uri="{BB962C8B-B14F-4D97-AF65-F5344CB8AC3E}">
        <p14:creationId xmlns:p14="http://schemas.microsoft.com/office/powerpoint/2010/main" val="2095457578"/>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 List">
    <p:bg>
      <p:bgPr>
        <a:solidFill>
          <a:schemeClr val="bg1"/>
        </a:solidFill>
        <a:effectLst/>
      </p:bgPr>
    </p:bg>
    <p:spTree>
      <p:nvGrpSpPr>
        <p:cNvPr id="1" name=""/>
        <p:cNvGrpSpPr/>
        <p:nvPr/>
      </p:nvGrpSpPr>
      <p:grpSpPr>
        <a:xfrm>
          <a:off x="0" y="0"/>
          <a:ext cx="0" cy="0"/>
          <a:chOff x="0" y="0"/>
          <a:chExt cx="0" cy="0"/>
        </a:xfrm>
      </p:grpSpPr>
      <p:sp>
        <p:nvSpPr>
          <p:cNvPr id="279" name="Shape 279"/>
          <p:cNvSpPr>
            <a:spLocks noGrp="1"/>
          </p:cNvSpPr>
          <p:nvPr>
            <p:ph type="body" sz="quarter" idx="14"/>
          </p:nvPr>
        </p:nvSpPr>
        <p:spPr>
          <a:xfrm>
            <a:off x="1277609" y="2839482"/>
            <a:ext cx="4503174" cy="392415"/>
          </a:xfrm>
          <a:prstGeom prst="rect">
            <a:avLst/>
          </a:prstGeom>
        </p:spPr>
        <p:txBody>
          <a:bodyPr anchor="t">
            <a:spAutoFit/>
          </a:bodyPr>
          <a:lstStyle>
            <a:lvl1pPr marL="0" indent="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stStyle>
          <a:p>
            <a:pPr lvl="0"/>
            <a:r>
              <a:rPr lang="en-US" dirty="0"/>
              <a:t>Edit Master text styles</a:t>
            </a:r>
          </a:p>
        </p:txBody>
      </p:sp>
      <p:sp>
        <p:nvSpPr>
          <p:cNvPr id="280" name="Shape 280"/>
          <p:cNvSpPr>
            <a:spLocks noGrp="1"/>
          </p:cNvSpPr>
          <p:nvPr>
            <p:ph type="body" sz="quarter" idx="15" hasCustomPrompt="1"/>
          </p:nvPr>
        </p:nvSpPr>
        <p:spPr>
          <a:xfrm>
            <a:off x="1277609" y="2470150"/>
            <a:ext cx="4503174" cy="369332"/>
          </a:xfrm>
          <a:prstGeom prst="rect">
            <a:avLst/>
          </a:prstGeom>
        </p:spPr>
        <p:txBody>
          <a:bodyPr anchor="t">
            <a:spAutoFit/>
          </a:bodyPr>
          <a:lstStyle>
            <a:lvl1pPr marL="0" indent="0" defTabSz="412750">
              <a:spcBef>
                <a:spcPts val="0"/>
              </a:spcBef>
              <a:buSzTx/>
              <a:buNone/>
              <a:defRPr spc="270">
                <a:solidFill>
                  <a:schemeClr val="tx1"/>
                </a:solidFill>
                <a:latin typeface="+mj-lt"/>
                <a:ea typeface="+mn-ea"/>
                <a:cs typeface="+mn-cs"/>
                <a:sym typeface="Franklin Gothic Demi Cond"/>
              </a:defRPr>
            </a:lvl1pPr>
          </a:lstStyle>
          <a:p>
            <a:pPr lvl="0"/>
            <a:r>
              <a:rPr lang="en-US" dirty="0"/>
              <a:t>EDIT MASTER TEXT STYLES</a:t>
            </a:r>
          </a:p>
        </p:txBody>
      </p:sp>
      <p:sp>
        <p:nvSpPr>
          <p:cNvPr id="282" name="Shape 282"/>
          <p:cNvSpPr>
            <a:spLocks noGrp="1"/>
          </p:cNvSpPr>
          <p:nvPr>
            <p:ph type="body" sz="quarter" idx="17"/>
          </p:nvPr>
        </p:nvSpPr>
        <p:spPr>
          <a:xfrm>
            <a:off x="6925568" y="2825750"/>
            <a:ext cx="4503174" cy="392415"/>
          </a:xfrm>
          <a:prstGeom prst="rect">
            <a:avLst/>
          </a:prstGeom>
        </p:spPr>
        <p:txBody>
          <a:bodyPr anchor="t">
            <a:spAutoFit/>
          </a:bodyPr>
          <a:lstStyle>
            <a:lvl1pPr marL="0" indent="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283" name="Shape 283"/>
          <p:cNvSpPr>
            <a:spLocks noGrp="1"/>
          </p:cNvSpPr>
          <p:nvPr>
            <p:ph type="body" sz="quarter" idx="18" hasCustomPrompt="1"/>
          </p:nvPr>
        </p:nvSpPr>
        <p:spPr>
          <a:xfrm>
            <a:off x="6925568" y="2470150"/>
            <a:ext cx="4503174" cy="369332"/>
          </a:xfrm>
          <a:prstGeom prst="rect">
            <a:avLst/>
          </a:prstGeom>
        </p:spPr>
        <p:txBody>
          <a:bodyPr anchor="t">
            <a:spAutoFit/>
          </a:bodyPr>
          <a:lstStyle>
            <a:lvl1pPr marL="0" indent="0" defTabSz="412750">
              <a:spcBef>
                <a:spcPts val="0"/>
              </a:spcBef>
              <a:buSzTx/>
              <a:buNone/>
              <a:defRPr spc="270">
                <a:solidFill>
                  <a:schemeClr val="tx1"/>
                </a:solidFill>
                <a:latin typeface="+mj-lt"/>
                <a:ea typeface="+mn-ea"/>
                <a:cs typeface="+mn-cs"/>
                <a:sym typeface="Franklin Gothic Demi Cond"/>
              </a:defRPr>
            </a:lvl1pPr>
          </a:lstStyle>
          <a:p>
            <a:pPr lvl="0"/>
            <a:r>
              <a:rPr lang="en-US" dirty="0"/>
              <a:t>EDIT MASTER TEXT STYLES</a:t>
            </a:r>
          </a:p>
        </p:txBody>
      </p:sp>
      <p:sp>
        <p:nvSpPr>
          <p:cNvPr id="285" name="Shape 285"/>
          <p:cNvSpPr>
            <a:spLocks noGrp="1"/>
          </p:cNvSpPr>
          <p:nvPr>
            <p:ph type="body" sz="quarter" idx="20"/>
          </p:nvPr>
        </p:nvSpPr>
        <p:spPr>
          <a:xfrm>
            <a:off x="1277609" y="4076700"/>
            <a:ext cx="4503174" cy="392415"/>
          </a:xfrm>
          <a:prstGeom prst="rect">
            <a:avLst/>
          </a:prstGeom>
        </p:spPr>
        <p:txBody>
          <a:bodyPr anchor="t">
            <a:spAutoFit/>
          </a:bodyPr>
          <a:lstStyle>
            <a:lvl1pPr marL="0" indent="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286" name="Shape 286"/>
          <p:cNvSpPr>
            <a:spLocks noGrp="1"/>
          </p:cNvSpPr>
          <p:nvPr>
            <p:ph type="body" sz="quarter" idx="21" hasCustomPrompt="1"/>
          </p:nvPr>
        </p:nvSpPr>
        <p:spPr>
          <a:xfrm>
            <a:off x="1277609" y="3721100"/>
            <a:ext cx="4503174" cy="369332"/>
          </a:xfrm>
          <a:prstGeom prst="rect">
            <a:avLst/>
          </a:prstGeom>
        </p:spPr>
        <p:txBody>
          <a:bodyPr anchor="t">
            <a:spAutoFit/>
          </a:bodyPr>
          <a:lstStyle>
            <a:lvl1pPr marL="0" indent="0" defTabSz="412750">
              <a:spcBef>
                <a:spcPts val="0"/>
              </a:spcBef>
              <a:buSzTx/>
              <a:buNone/>
              <a:defRPr spc="270">
                <a:solidFill>
                  <a:schemeClr val="tx1"/>
                </a:solidFill>
                <a:latin typeface="+mj-lt"/>
                <a:ea typeface="+mn-ea"/>
                <a:cs typeface="+mn-cs"/>
                <a:sym typeface="Franklin Gothic Demi Cond"/>
              </a:defRPr>
            </a:lvl1pPr>
          </a:lstStyle>
          <a:p>
            <a:pPr lvl="0"/>
            <a:r>
              <a:rPr lang="en-US" dirty="0"/>
              <a:t>EDIT MASTER TEXT STYLES</a:t>
            </a:r>
          </a:p>
        </p:txBody>
      </p:sp>
      <p:sp>
        <p:nvSpPr>
          <p:cNvPr id="288" name="Shape 288"/>
          <p:cNvSpPr>
            <a:spLocks noGrp="1"/>
          </p:cNvSpPr>
          <p:nvPr>
            <p:ph type="body" sz="quarter" idx="23"/>
          </p:nvPr>
        </p:nvSpPr>
        <p:spPr>
          <a:xfrm>
            <a:off x="1277609" y="5327650"/>
            <a:ext cx="4503174" cy="392415"/>
          </a:xfrm>
          <a:prstGeom prst="rect">
            <a:avLst/>
          </a:prstGeom>
        </p:spPr>
        <p:txBody>
          <a:bodyPr anchor="t">
            <a:spAutoFit/>
          </a:bodyPr>
          <a:lstStyle>
            <a:lvl1pPr marL="0" indent="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289" name="Shape 289"/>
          <p:cNvSpPr>
            <a:spLocks noGrp="1"/>
          </p:cNvSpPr>
          <p:nvPr>
            <p:ph type="body" sz="quarter" idx="24" hasCustomPrompt="1"/>
          </p:nvPr>
        </p:nvSpPr>
        <p:spPr>
          <a:xfrm>
            <a:off x="1277609" y="4972050"/>
            <a:ext cx="4503174" cy="369332"/>
          </a:xfrm>
          <a:prstGeom prst="rect">
            <a:avLst/>
          </a:prstGeom>
        </p:spPr>
        <p:txBody>
          <a:bodyPr anchor="t">
            <a:spAutoFit/>
          </a:bodyPr>
          <a:lstStyle>
            <a:lvl1pPr marL="0" indent="0" defTabSz="412750">
              <a:spcBef>
                <a:spcPts val="0"/>
              </a:spcBef>
              <a:buSzTx/>
              <a:buNone/>
              <a:defRPr spc="270">
                <a:solidFill>
                  <a:schemeClr val="tx1"/>
                </a:solidFill>
                <a:latin typeface="+mj-lt"/>
                <a:ea typeface="+mn-ea"/>
                <a:cs typeface="+mn-cs"/>
                <a:sym typeface="Franklin Gothic Demi Cond"/>
              </a:defRPr>
            </a:lvl1pPr>
          </a:lstStyle>
          <a:p>
            <a:pPr lvl="0"/>
            <a:r>
              <a:rPr lang="en-US" dirty="0"/>
              <a:t>EDIT MASTER TEXT STYLES</a:t>
            </a:r>
          </a:p>
        </p:txBody>
      </p:sp>
      <p:sp>
        <p:nvSpPr>
          <p:cNvPr id="291" name="Shape 291"/>
          <p:cNvSpPr>
            <a:spLocks noGrp="1"/>
          </p:cNvSpPr>
          <p:nvPr>
            <p:ph type="body" sz="quarter" idx="26"/>
          </p:nvPr>
        </p:nvSpPr>
        <p:spPr>
          <a:xfrm>
            <a:off x="6925568" y="4076700"/>
            <a:ext cx="4503174" cy="392415"/>
          </a:xfrm>
          <a:prstGeom prst="rect">
            <a:avLst/>
          </a:prstGeom>
        </p:spPr>
        <p:txBody>
          <a:bodyPr anchor="t">
            <a:spAutoFit/>
          </a:bodyPr>
          <a:lstStyle>
            <a:lvl1pPr marL="0" indent="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292" name="Shape 292"/>
          <p:cNvSpPr>
            <a:spLocks noGrp="1"/>
          </p:cNvSpPr>
          <p:nvPr>
            <p:ph type="body" sz="quarter" idx="27" hasCustomPrompt="1"/>
          </p:nvPr>
        </p:nvSpPr>
        <p:spPr>
          <a:xfrm>
            <a:off x="6925568" y="3721100"/>
            <a:ext cx="4503174" cy="369332"/>
          </a:xfrm>
          <a:prstGeom prst="rect">
            <a:avLst/>
          </a:prstGeom>
        </p:spPr>
        <p:txBody>
          <a:bodyPr anchor="t">
            <a:spAutoFit/>
          </a:bodyPr>
          <a:lstStyle>
            <a:lvl1pPr marL="0" indent="0" defTabSz="412750">
              <a:spcBef>
                <a:spcPts val="0"/>
              </a:spcBef>
              <a:buSzTx/>
              <a:buNone/>
              <a:defRPr spc="270">
                <a:solidFill>
                  <a:schemeClr val="tx1"/>
                </a:solidFill>
                <a:latin typeface="+mj-lt"/>
                <a:ea typeface="+mn-ea"/>
                <a:cs typeface="+mn-cs"/>
                <a:sym typeface="Franklin Gothic Demi Cond"/>
              </a:defRPr>
            </a:lvl1pPr>
          </a:lstStyle>
          <a:p>
            <a:pPr lvl="0"/>
            <a:r>
              <a:rPr lang="en-US" dirty="0"/>
              <a:t>EDIT MASTER TEXT STYLES</a:t>
            </a:r>
          </a:p>
        </p:txBody>
      </p:sp>
      <p:sp>
        <p:nvSpPr>
          <p:cNvPr id="294" name="Shape 294"/>
          <p:cNvSpPr>
            <a:spLocks noGrp="1"/>
          </p:cNvSpPr>
          <p:nvPr>
            <p:ph type="body" sz="quarter" idx="29"/>
          </p:nvPr>
        </p:nvSpPr>
        <p:spPr>
          <a:xfrm>
            <a:off x="6925568" y="5327650"/>
            <a:ext cx="4503174" cy="392415"/>
          </a:xfrm>
          <a:prstGeom prst="rect">
            <a:avLst/>
          </a:prstGeom>
        </p:spPr>
        <p:txBody>
          <a:bodyPr anchor="t">
            <a:spAutoFit/>
          </a:bodyPr>
          <a:lstStyle>
            <a:lvl1pPr marL="0" indent="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295" name="Shape 295"/>
          <p:cNvSpPr>
            <a:spLocks noGrp="1"/>
          </p:cNvSpPr>
          <p:nvPr>
            <p:ph type="body" sz="quarter" idx="30" hasCustomPrompt="1"/>
          </p:nvPr>
        </p:nvSpPr>
        <p:spPr>
          <a:xfrm>
            <a:off x="6925568" y="4972050"/>
            <a:ext cx="4503174" cy="369332"/>
          </a:xfrm>
          <a:prstGeom prst="rect">
            <a:avLst/>
          </a:prstGeom>
        </p:spPr>
        <p:txBody>
          <a:bodyPr anchor="t">
            <a:spAutoFit/>
          </a:bodyPr>
          <a:lstStyle>
            <a:lvl1pPr marL="0" indent="0" defTabSz="412750">
              <a:spcBef>
                <a:spcPts val="0"/>
              </a:spcBef>
              <a:buSzTx/>
              <a:buNone/>
              <a:defRPr spc="270">
                <a:solidFill>
                  <a:schemeClr val="tx1"/>
                </a:solidFill>
                <a:latin typeface="+mj-lt"/>
                <a:ea typeface="+mn-ea"/>
                <a:cs typeface="+mn-cs"/>
                <a:sym typeface="Franklin Gothic Demi Cond"/>
              </a:defRPr>
            </a:lvl1pPr>
          </a:lstStyle>
          <a:p>
            <a:pPr lvl="0"/>
            <a:r>
              <a:rPr lang="en-US" dirty="0"/>
              <a:t>EDIT MASTER TEXT STYLES</a:t>
            </a:r>
          </a:p>
        </p:txBody>
      </p:sp>
      <p:sp>
        <p:nvSpPr>
          <p:cNvPr id="23" name="Shape 68"/>
          <p:cNvSpPr>
            <a:spLocks noGrp="1"/>
          </p:cNvSpPr>
          <p:nvPr>
            <p:ph type="title" hasCustomPrompt="1"/>
          </p:nvPr>
        </p:nvSpPr>
        <p:spPr>
          <a:xfrm>
            <a:off x="1717289" y="452315"/>
            <a:ext cx="8757424" cy="874255"/>
          </a:xfrm>
          <a:prstGeom prst="rect">
            <a:avLst/>
          </a:prstGeom>
          <a:solidFill>
            <a:schemeClr val="accent1"/>
          </a:solidFill>
          <a:effectLst>
            <a:outerShdw blurRad="127000" dist="63500" dir="5400000" algn="ctr" rotWithShape="0">
              <a:srgbClr val="000000">
                <a:alpha val="26000"/>
              </a:srgbClr>
            </a:outerShdw>
          </a:effectLst>
        </p:spPr>
        <p:txBody>
          <a:bodyPr wrap="square" tIns="180000" bIns="0" anchor="ctr" anchorCtr="0">
            <a:spAutoFit/>
          </a:bodyPr>
          <a:lstStyle>
            <a:lvl1pPr>
              <a:lnSpc>
                <a:spcPct val="90000"/>
              </a:lnSpc>
              <a:defRPr sz="5000" spc="0">
                <a:solidFill>
                  <a:schemeClr val="bg1"/>
                </a:solidFill>
                <a:latin typeface="+mj-lt"/>
              </a:defRPr>
            </a:lvl1pPr>
          </a:lstStyle>
          <a:p>
            <a:r>
              <a:rPr lang="en-US" dirty="0"/>
              <a:t>CLICK TO EDIT MASTER TITLE STYLE</a:t>
            </a:r>
          </a:p>
        </p:txBody>
      </p:sp>
      <p:sp>
        <p:nvSpPr>
          <p:cNvPr id="24" name="Shape 62"/>
          <p:cNvSpPr>
            <a:spLocks noGrp="1"/>
          </p:cNvSpPr>
          <p:nvPr>
            <p:ph type="body" sz="quarter" idx="13" hasCustomPrompt="1"/>
          </p:nvPr>
        </p:nvSpPr>
        <p:spPr>
          <a:xfrm>
            <a:off x="636259" y="1419225"/>
            <a:ext cx="10919483" cy="415498"/>
          </a:xfrm>
          <a:prstGeom prst="rect">
            <a:avLst/>
          </a:prstGeom>
        </p:spPr>
        <p:txBody>
          <a:bodyPr anchor="t" anchorCtr="0">
            <a:spAutoFit/>
          </a:bodyPr>
          <a:lstStyle>
            <a:lvl1pPr marL="0" indent="0" algn="ctr" defTabSz="412750">
              <a:lnSpc>
                <a:spcPct val="140000"/>
              </a:lnSpc>
              <a:spcBef>
                <a:spcPts val="0"/>
              </a:spcBef>
              <a:buSzTx/>
              <a:buNone/>
              <a:defRPr sz="1500" b="0" spc="375">
                <a:solidFill>
                  <a:schemeClr val="tx1"/>
                </a:solidFill>
                <a:latin typeface="+mj-lt"/>
                <a:ea typeface="Franklin Gothic Demi Cond"/>
                <a:cs typeface="Franklin Gothic Demi Cond"/>
                <a:sym typeface="Franklin Gothic Demi Cond"/>
              </a:defRPr>
            </a:lvl1pPr>
          </a:lstStyle>
          <a:p>
            <a:r>
              <a:rPr lang="en-US" dirty="0"/>
              <a:t>SUBTITLE TEXT</a:t>
            </a:r>
          </a:p>
        </p:txBody>
      </p:sp>
      <p:sp>
        <p:nvSpPr>
          <p:cNvPr id="25"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Tree>
    <p:extLst>
      <p:ext uri="{BB962C8B-B14F-4D97-AF65-F5344CB8AC3E}">
        <p14:creationId xmlns:p14="http://schemas.microsoft.com/office/powerpoint/2010/main" val="379478100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 Text">
    <p:bg>
      <p:bgPr>
        <a:solidFill>
          <a:schemeClr val="bg1"/>
        </a:solidFill>
        <a:effectLst/>
      </p:bgPr>
    </p:bg>
    <p:spTree>
      <p:nvGrpSpPr>
        <p:cNvPr id="1" name=""/>
        <p:cNvGrpSpPr/>
        <p:nvPr/>
      </p:nvGrpSpPr>
      <p:grpSpPr>
        <a:xfrm>
          <a:off x="0" y="0"/>
          <a:ext cx="0" cy="0"/>
          <a:chOff x="0" y="0"/>
          <a:chExt cx="0" cy="0"/>
        </a:xfrm>
      </p:grpSpPr>
      <p:sp>
        <p:nvSpPr>
          <p:cNvPr id="5"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6" name="Shape 323"/>
          <p:cNvSpPr>
            <a:spLocks noGrp="1"/>
          </p:cNvSpPr>
          <p:nvPr>
            <p:ph type="title" hasCustomPrompt="1"/>
          </p:nvPr>
        </p:nvSpPr>
        <p:spPr>
          <a:xfrm>
            <a:off x="635000" y="1576151"/>
            <a:ext cx="2921000" cy="2259250"/>
          </a:xfrm>
          <a:prstGeom prst="rect">
            <a:avLst/>
          </a:prstGeom>
          <a:solidFill>
            <a:schemeClr val="accent1"/>
          </a:solidFill>
          <a:effectLst>
            <a:outerShdw blurRad="127000" dist="63500" dir="5400000" algn="ctr" rotWithShape="0">
              <a:srgbClr val="000000">
                <a:alpha val="25000"/>
              </a:srgbClr>
            </a:outerShdw>
          </a:effectLst>
        </p:spPr>
        <p:txBody>
          <a:bodyPr tIns="180000" bIns="0" anchor="b">
            <a:spAutoFit/>
          </a:bodyPr>
          <a:lstStyle>
            <a:lvl1pPr algn="l">
              <a:lnSpc>
                <a:spcPct val="90000"/>
              </a:lnSpc>
              <a:defRPr sz="5000" spc="0">
                <a:solidFill>
                  <a:schemeClr val="bg1"/>
                </a:solidFill>
                <a:latin typeface="+mj-lt"/>
              </a:defRPr>
            </a:lvl1pPr>
          </a:lstStyle>
          <a:p>
            <a:r>
              <a:rPr lang="en-US" dirty="0"/>
              <a:t>CLICK TO EDIT MASTER TITLE STYLE</a:t>
            </a:r>
          </a:p>
        </p:txBody>
      </p:sp>
      <p:sp>
        <p:nvSpPr>
          <p:cNvPr id="8" name="Shape 240">
            <a:extLst>
              <a:ext uri="{FF2B5EF4-FFF2-40B4-BE49-F238E27FC236}">
                <a16:creationId xmlns:a16="http://schemas.microsoft.com/office/drawing/2014/main" id="{3EB11463-1CDF-420C-9042-D15BB0F7BC69}"/>
              </a:ext>
            </a:extLst>
          </p:cNvPr>
          <p:cNvSpPr>
            <a:spLocks noGrp="1"/>
          </p:cNvSpPr>
          <p:nvPr>
            <p:ph type="body" idx="1"/>
          </p:nvPr>
        </p:nvSpPr>
        <p:spPr>
          <a:xfrm>
            <a:off x="4601047" y="1576151"/>
            <a:ext cx="7077147" cy="4838550"/>
          </a:xfrm>
          <a:prstGeom prst="rect">
            <a:avLst/>
          </a:prstGeom>
        </p:spPr>
        <p:txBody>
          <a:bodyPr numCol="1" spcCol="1091948" anchor="t"/>
          <a:lstStyle>
            <a:lvl1pPr marL="0" indent="0">
              <a:lnSpc>
                <a:spcPct val="130000"/>
              </a:lnSpc>
              <a:spcBef>
                <a:spcPts val="0"/>
              </a:spcBef>
              <a:buSzTx/>
              <a:buNone/>
              <a:defRPr>
                <a:solidFill>
                  <a:schemeClr val="tx1"/>
                </a:solidFill>
                <a:latin typeface="+mn-lt"/>
                <a:ea typeface="Segoe UI" panose="020B0604020202020204" pitchFamily="34" charset="-128"/>
                <a:cs typeface="Segoe UI" panose="020B0604020202020204" pitchFamily="34" charset="0"/>
              </a:defRPr>
            </a:lvl1pPr>
            <a:lvl2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2pPr>
            <a:lvl3pPr marL="914400" indent="-285750">
              <a:lnSpc>
                <a:spcPct val="100000"/>
              </a:lnSpc>
              <a:spcBef>
                <a:spcPts val="600"/>
              </a:spcBef>
              <a:spcAft>
                <a:spcPts val="600"/>
              </a:spcAft>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3pPr>
            <a:lvl4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4pPr>
            <a:lvl5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5pPr>
            <a:lvl6pPr marL="1188720">
              <a:lnSpc>
                <a:spcPct val="100000"/>
              </a:lnSpc>
              <a:spcBef>
                <a:spcPts val="600"/>
              </a:spcBef>
              <a:spcAft>
                <a:spcPts val="600"/>
              </a:spcAft>
              <a:defRPr>
                <a:solidFill>
                  <a:schemeClr val="tx1"/>
                </a:solidFill>
              </a:defRPr>
            </a:lvl6pPr>
            <a:lvl7pPr marL="914400">
              <a:lnSpc>
                <a:spcPct val="100000"/>
              </a:lnSpc>
              <a:spcBef>
                <a:spcPts val="600"/>
              </a:spcBef>
              <a:spcAft>
                <a:spcPts val="600"/>
              </a:spcAft>
              <a:defRPr>
                <a:solidFill>
                  <a:schemeClr val="tx1"/>
                </a:solidFill>
              </a:defRPr>
            </a:lvl7pPr>
            <a:lvl8pPr marL="1463040">
              <a:lnSpc>
                <a:spcPct val="100000"/>
              </a:lnSpc>
              <a:spcBef>
                <a:spcPts val="600"/>
              </a:spcBef>
              <a:spcAft>
                <a:spcPts val="600"/>
              </a:spcAft>
              <a:defRPr>
                <a:solidFill>
                  <a:schemeClr val="tx1"/>
                </a:solidFill>
              </a:defRPr>
            </a:lvl8pPr>
            <a:lvl9pPr marL="1828800">
              <a:spcBef>
                <a:spcPts val="600"/>
              </a:spcBef>
              <a:spcAft>
                <a:spcPts val="600"/>
              </a:spcAft>
              <a:defRPr>
                <a:solidFill>
                  <a:schemeClr val="tx1"/>
                </a:solidFill>
              </a:defRPr>
            </a:lvl9pPr>
          </a:lstStyle>
          <a:p>
            <a:pPr lvl="0"/>
            <a:r>
              <a:rPr lang="en-US" dirty="0"/>
              <a:t>Edit Master text styles</a:t>
            </a:r>
          </a:p>
          <a:p>
            <a:pPr lvl="2"/>
            <a:r>
              <a:rPr lang="en-US" dirty="0"/>
              <a:t>Second level</a:t>
            </a:r>
          </a:p>
          <a:p>
            <a:pPr lvl="5"/>
            <a:r>
              <a:rPr lang="en-US" dirty="0"/>
              <a:t>Third level</a:t>
            </a:r>
          </a:p>
          <a:p>
            <a:pPr lvl="7"/>
            <a:r>
              <a:rPr lang="en-US" dirty="0"/>
              <a:t>Fourth level</a:t>
            </a:r>
          </a:p>
          <a:p>
            <a:pPr lvl="8"/>
            <a:r>
              <a:rPr lang="en-US" dirty="0"/>
              <a:t>Fifth level</a:t>
            </a:r>
            <a:endParaRPr dirty="0"/>
          </a:p>
        </p:txBody>
      </p:sp>
      <p:sp>
        <p:nvSpPr>
          <p:cNvPr id="9" name="Shape 240">
            <a:extLst>
              <a:ext uri="{FF2B5EF4-FFF2-40B4-BE49-F238E27FC236}">
                <a16:creationId xmlns:a16="http://schemas.microsoft.com/office/drawing/2014/main" id="{EB9E6775-C6A3-43E7-AB95-F9A4FA13A520}"/>
              </a:ext>
            </a:extLst>
          </p:cNvPr>
          <p:cNvSpPr>
            <a:spLocks noGrp="1"/>
          </p:cNvSpPr>
          <p:nvPr>
            <p:ph type="body" idx="10"/>
          </p:nvPr>
        </p:nvSpPr>
        <p:spPr>
          <a:xfrm>
            <a:off x="635000" y="3995426"/>
            <a:ext cx="2920999" cy="1821900"/>
          </a:xfrm>
          <a:prstGeom prst="rect">
            <a:avLst/>
          </a:prstGeom>
        </p:spPr>
        <p:txBody>
          <a:bodyPr numCol="1" spcCol="1091948" anchor="t"/>
          <a:lstStyle>
            <a:lvl1pPr marL="0" indent="0">
              <a:lnSpc>
                <a:spcPct val="130000"/>
              </a:lnSpc>
              <a:spcBef>
                <a:spcPts val="0"/>
              </a:spcBef>
              <a:buSzTx/>
              <a:buNone/>
              <a:defRPr sz="1400" b="1">
                <a:solidFill>
                  <a:schemeClr val="tx1"/>
                </a:solidFill>
                <a:latin typeface="+mn-lt"/>
                <a:ea typeface="Segoe UI" panose="020B0604020202020204" pitchFamily="34" charset="-128"/>
                <a:cs typeface="Segoe UI" panose="020B0604020202020204" pitchFamily="34" charset="0"/>
              </a:defRPr>
            </a:lvl1pPr>
            <a:lvl2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2pPr>
            <a:lvl3pPr marL="914400" indent="-285750">
              <a:lnSpc>
                <a:spcPct val="100000"/>
              </a:lnSpc>
              <a:spcBef>
                <a:spcPts val="600"/>
              </a:spcBef>
              <a:spcAft>
                <a:spcPts val="0"/>
              </a:spcAft>
              <a:buSzTx/>
              <a:buFont typeface="Segoe UI" panose="020B0604020202020204" pitchFamily="34" charset="0"/>
              <a:buChar char="•"/>
              <a:defRPr sz="1400">
                <a:solidFill>
                  <a:schemeClr val="tx1"/>
                </a:solidFill>
                <a:latin typeface="+mn-lt"/>
                <a:ea typeface="Segoe UI" panose="020B0604020202020204" pitchFamily="34" charset="-128"/>
                <a:cs typeface="Segoe UI" panose="020B0604020202020204" pitchFamily="34" charset="0"/>
              </a:defRPr>
            </a:lvl3pPr>
            <a:lvl4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4pPr>
            <a:lvl5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5pPr>
            <a:lvl6pPr marL="1188720">
              <a:lnSpc>
                <a:spcPct val="100000"/>
              </a:lnSpc>
              <a:spcBef>
                <a:spcPts val="600"/>
              </a:spcBef>
              <a:spcAft>
                <a:spcPts val="0"/>
              </a:spcAft>
              <a:defRPr sz="1400">
                <a:solidFill>
                  <a:schemeClr val="tx1"/>
                </a:solidFill>
              </a:defRPr>
            </a:lvl6pPr>
            <a:lvl7pPr marL="914400">
              <a:lnSpc>
                <a:spcPct val="100000"/>
              </a:lnSpc>
              <a:spcBef>
                <a:spcPts val="600"/>
              </a:spcBef>
              <a:spcAft>
                <a:spcPts val="600"/>
              </a:spcAft>
              <a:defRPr>
                <a:solidFill>
                  <a:schemeClr val="tx1"/>
                </a:solidFill>
              </a:defRPr>
            </a:lvl7pPr>
            <a:lvl8pPr marL="1463040">
              <a:lnSpc>
                <a:spcPct val="100000"/>
              </a:lnSpc>
              <a:spcBef>
                <a:spcPts val="600"/>
              </a:spcBef>
              <a:spcAft>
                <a:spcPts val="0"/>
              </a:spcAft>
              <a:defRPr sz="1400">
                <a:solidFill>
                  <a:schemeClr val="tx1"/>
                </a:solidFill>
              </a:defRPr>
            </a:lvl8pPr>
            <a:lvl9pPr marL="1828800">
              <a:spcBef>
                <a:spcPts val="600"/>
              </a:spcBef>
              <a:spcAft>
                <a:spcPts val="0"/>
              </a:spcAft>
              <a:defRPr sz="1400">
                <a:solidFill>
                  <a:schemeClr val="tx1"/>
                </a:solidFill>
              </a:defRPr>
            </a:lvl9pPr>
          </a:lstStyle>
          <a:p>
            <a:pPr lvl="0"/>
            <a:r>
              <a:rPr lang="en-US" dirty="0"/>
              <a:t>Edit Master text styles</a:t>
            </a:r>
          </a:p>
          <a:p>
            <a:pPr lvl="2"/>
            <a:r>
              <a:rPr lang="en-US" dirty="0"/>
              <a:t>Second level</a:t>
            </a:r>
          </a:p>
          <a:p>
            <a:pPr lvl="5"/>
            <a:r>
              <a:rPr lang="en-US" dirty="0"/>
              <a:t>Third level</a:t>
            </a:r>
          </a:p>
          <a:p>
            <a:pPr lvl="7"/>
            <a:r>
              <a:rPr lang="en-US" dirty="0"/>
              <a:t>Fourth level</a:t>
            </a:r>
          </a:p>
          <a:p>
            <a:pPr lvl="8"/>
            <a:r>
              <a:rPr lang="en-US" dirty="0"/>
              <a:t>Fifth level</a:t>
            </a:r>
            <a:endParaRPr dirty="0"/>
          </a:p>
        </p:txBody>
      </p:sp>
    </p:spTree>
    <p:extLst>
      <p:ext uri="{BB962C8B-B14F-4D97-AF65-F5344CB8AC3E}">
        <p14:creationId xmlns:p14="http://schemas.microsoft.com/office/powerpoint/2010/main" val="3371412482"/>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ingle">
    <p:bg>
      <p:bgPr>
        <a:solidFill>
          <a:schemeClr val="bg1"/>
        </a:solidFill>
        <a:effectLst/>
      </p:bgPr>
    </p:bg>
    <p:spTree>
      <p:nvGrpSpPr>
        <p:cNvPr id="1" name=""/>
        <p:cNvGrpSpPr/>
        <p:nvPr/>
      </p:nvGrpSpPr>
      <p:grpSpPr>
        <a:xfrm>
          <a:off x="0" y="0"/>
          <a:ext cx="0" cy="0"/>
          <a:chOff x="0" y="0"/>
          <a:chExt cx="0" cy="0"/>
        </a:xfrm>
      </p:grpSpPr>
      <p:sp>
        <p:nvSpPr>
          <p:cNvPr id="605" name="Shape 605"/>
          <p:cNvSpPr>
            <a:spLocks noGrp="1"/>
          </p:cNvSpPr>
          <p:nvPr>
            <p:ph type="pic" sz="half" idx="13"/>
          </p:nvPr>
        </p:nvSpPr>
        <p:spPr>
          <a:xfrm>
            <a:off x="5969000" y="635000"/>
            <a:ext cx="5588001" cy="5587951"/>
          </a:xfrm>
          <a:prstGeom prst="rect">
            <a:avLst/>
          </a:prstGeom>
        </p:spPr>
        <p:txBody>
          <a:bodyPr lIns="91439" tIns="45719" rIns="91439" bIns="45719" anchor="t">
            <a:noAutofit/>
          </a:bodyPr>
          <a:lstStyle>
            <a:lvl1pPr marL="0" indent="0">
              <a:buFontTx/>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6"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7" name="Shape 517"/>
          <p:cNvSpPr>
            <a:spLocks noGrp="1"/>
          </p:cNvSpPr>
          <p:nvPr>
            <p:ph type="title" hasCustomPrompt="1"/>
          </p:nvPr>
        </p:nvSpPr>
        <p:spPr>
          <a:xfrm>
            <a:off x="636259" y="1569802"/>
            <a:ext cx="2918483" cy="2259250"/>
          </a:xfrm>
          <a:prstGeom prst="rect">
            <a:avLst/>
          </a:prstGeom>
          <a:solidFill>
            <a:schemeClr val="accent1"/>
          </a:solidFill>
          <a:effectLst>
            <a:outerShdw blurRad="127000" dist="63500" dir="5400000" algn="ctr" rotWithShape="0">
              <a:srgbClr val="000000">
                <a:alpha val="25000"/>
              </a:srgbClr>
            </a:outerShdw>
          </a:effectLst>
        </p:spPr>
        <p:txBody>
          <a:bodyPr tIns="180000" bIns="0" anchor="b">
            <a:spAutoFit/>
          </a:bodyPr>
          <a:lstStyle>
            <a:lvl1pPr algn="l">
              <a:lnSpc>
                <a:spcPct val="90000"/>
              </a:lnSpc>
              <a:buFontTx/>
              <a:buNone/>
              <a:defRPr sz="5000" spc="0">
                <a:solidFill>
                  <a:schemeClr val="bg1"/>
                </a:solidFill>
                <a:latin typeface="+mj-lt"/>
              </a:defRPr>
            </a:lvl1pPr>
          </a:lstStyle>
          <a:p>
            <a:r>
              <a:rPr lang="en-US" dirty="0"/>
              <a:t>CLICK TO EDIT MASTER TITLE STYLE</a:t>
            </a:r>
          </a:p>
        </p:txBody>
      </p:sp>
      <p:sp>
        <p:nvSpPr>
          <p:cNvPr id="8" name="Shape 240">
            <a:extLst>
              <a:ext uri="{FF2B5EF4-FFF2-40B4-BE49-F238E27FC236}">
                <a16:creationId xmlns:a16="http://schemas.microsoft.com/office/drawing/2014/main" id="{03863AEF-EEBF-4B6A-964B-593D4AFBF26F}"/>
              </a:ext>
            </a:extLst>
          </p:cNvPr>
          <p:cNvSpPr>
            <a:spLocks noGrp="1"/>
          </p:cNvSpPr>
          <p:nvPr>
            <p:ph type="body" idx="10"/>
          </p:nvPr>
        </p:nvSpPr>
        <p:spPr>
          <a:xfrm>
            <a:off x="635000" y="3995426"/>
            <a:ext cx="3013891" cy="2100574"/>
          </a:xfrm>
          <a:prstGeom prst="rect">
            <a:avLst/>
          </a:prstGeom>
        </p:spPr>
        <p:txBody>
          <a:bodyPr numCol="1" spcCol="1091948" anchor="t"/>
          <a:lstStyle>
            <a:lvl1pPr marL="0" indent="0">
              <a:lnSpc>
                <a:spcPct val="130000"/>
              </a:lnSpc>
              <a:spcBef>
                <a:spcPts val="0"/>
              </a:spcBef>
              <a:buSzTx/>
              <a:buNone/>
              <a:defRPr sz="1600" b="1">
                <a:solidFill>
                  <a:schemeClr val="tx1"/>
                </a:solidFill>
                <a:latin typeface="+mn-lt"/>
                <a:ea typeface="Segoe UI" panose="020B0604020202020204" pitchFamily="34" charset="-128"/>
                <a:cs typeface="Segoe UI" panose="020B0604020202020204" pitchFamily="34" charset="0"/>
              </a:defRPr>
            </a:lvl1pPr>
            <a:lvl2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2pPr>
            <a:lvl3pPr marL="914400" indent="-285750">
              <a:lnSpc>
                <a:spcPct val="100000"/>
              </a:lnSpc>
              <a:spcBef>
                <a:spcPts val="600"/>
              </a:spcBef>
              <a:spcAft>
                <a:spcPts val="0"/>
              </a:spcAft>
              <a:buSzTx/>
              <a:buFont typeface="Segoe UI" panose="020B0604020202020204" pitchFamily="34" charset="0"/>
              <a:buChar char="•"/>
              <a:defRPr sz="1600">
                <a:solidFill>
                  <a:schemeClr val="tx1"/>
                </a:solidFill>
                <a:latin typeface="+mn-lt"/>
                <a:ea typeface="Segoe UI" panose="020B0604020202020204" pitchFamily="34" charset="-128"/>
                <a:cs typeface="Segoe UI" panose="020B0604020202020204" pitchFamily="34" charset="0"/>
              </a:defRPr>
            </a:lvl3pPr>
            <a:lvl4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4pPr>
            <a:lvl5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5pPr>
            <a:lvl6pPr marL="1188720">
              <a:lnSpc>
                <a:spcPct val="100000"/>
              </a:lnSpc>
              <a:spcBef>
                <a:spcPts val="600"/>
              </a:spcBef>
              <a:spcAft>
                <a:spcPts val="0"/>
              </a:spcAft>
              <a:defRPr sz="1600">
                <a:solidFill>
                  <a:schemeClr val="tx1"/>
                </a:solidFill>
              </a:defRPr>
            </a:lvl6pPr>
            <a:lvl7pPr marL="914400">
              <a:lnSpc>
                <a:spcPct val="100000"/>
              </a:lnSpc>
              <a:spcBef>
                <a:spcPts val="600"/>
              </a:spcBef>
              <a:spcAft>
                <a:spcPts val="600"/>
              </a:spcAft>
              <a:defRPr>
                <a:solidFill>
                  <a:schemeClr val="tx1"/>
                </a:solidFill>
              </a:defRPr>
            </a:lvl7pPr>
            <a:lvl8pPr marL="1463040">
              <a:lnSpc>
                <a:spcPct val="100000"/>
              </a:lnSpc>
              <a:spcBef>
                <a:spcPts val="600"/>
              </a:spcBef>
              <a:spcAft>
                <a:spcPts val="0"/>
              </a:spcAft>
              <a:defRPr sz="1600">
                <a:solidFill>
                  <a:schemeClr val="tx1"/>
                </a:solidFill>
              </a:defRPr>
            </a:lvl8pPr>
            <a:lvl9pPr marL="1828800">
              <a:spcBef>
                <a:spcPts val="600"/>
              </a:spcBef>
              <a:spcAft>
                <a:spcPts val="0"/>
              </a:spcAft>
              <a:defRPr sz="1600">
                <a:solidFill>
                  <a:schemeClr val="tx1"/>
                </a:solidFill>
              </a:defRPr>
            </a:lvl9pPr>
          </a:lstStyle>
          <a:p>
            <a:pPr lvl="0"/>
            <a:r>
              <a:rPr lang="en-US" dirty="0"/>
              <a:t>Edit Master text styles</a:t>
            </a:r>
          </a:p>
          <a:p>
            <a:pPr lvl="2"/>
            <a:r>
              <a:rPr lang="en-US" dirty="0"/>
              <a:t>Second level</a:t>
            </a:r>
          </a:p>
          <a:p>
            <a:pPr lvl="5"/>
            <a:r>
              <a:rPr lang="en-US" dirty="0"/>
              <a:t>Third level</a:t>
            </a:r>
          </a:p>
          <a:p>
            <a:pPr lvl="7"/>
            <a:r>
              <a:rPr lang="en-US" dirty="0"/>
              <a:t>Fourth level</a:t>
            </a:r>
          </a:p>
          <a:p>
            <a:pPr lvl="8"/>
            <a:r>
              <a:rPr lang="en-US" dirty="0"/>
              <a:t>Fifth level</a:t>
            </a:r>
            <a:endParaRPr dirty="0"/>
          </a:p>
        </p:txBody>
      </p:sp>
    </p:spTree>
    <p:extLst>
      <p:ext uri="{BB962C8B-B14F-4D97-AF65-F5344CB8AC3E}">
        <p14:creationId xmlns:p14="http://schemas.microsoft.com/office/powerpoint/2010/main" val="53510369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5BCE54-DF96-4477-8D86-566FC2A8AB8F}"/>
              </a:ext>
            </a:extLst>
          </p:cNvPr>
          <p:cNvSpPr>
            <a:spLocks noGrp="1"/>
          </p:cNvSpPr>
          <p:nvPr>
            <p:ph type="sldNum" sz="quarter" idx="10"/>
          </p:nvPr>
        </p:nvSpPr>
        <p:spPr/>
        <p:txBody>
          <a:bodyPr/>
          <a:lstStyle/>
          <a:p>
            <a:fld id="{330EA680-D336-4FF7-8B7A-9848BB0A1C32}" type="slidenum">
              <a:rPr lang="en-US" smtClean="0"/>
              <a:t>‹#›</a:t>
            </a:fld>
            <a:endParaRPr lang="en-US" dirty="0"/>
          </a:p>
        </p:txBody>
      </p:sp>
      <p:grpSp>
        <p:nvGrpSpPr>
          <p:cNvPr id="14" name="Group 13">
            <a:extLst>
              <a:ext uri="{FF2B5EF4-FFF2-40B4-BE49-F238E27FC236}">
                <a16:creationId xmlns:a16="http://schemas.microsoft.com/office/drawing/2014/main" id="{2E3B14F3-D951-4ACE-8D25-C705AE746ABE}"/>
              </a:ext>
            </a:extLst>
          </p:cNvPr>
          <p:cNvGrpSpPr/>
          <p:nvPr userDrawn="1"/>
        </p:nvGrpSpPr>
        <p:grpSpPr>
          <a:xfrm>
            <a:off x="-27702" y="-1"/>
            <a:ext cx="8600203" cy="6858001"/>
            <a:chOff x="-27702" y="-1"/>
            <a:chExt cx="8600203" cy="6858001"/>
          </a:xfrm>
        </p:grpSpPr>
        <p:sp>
          <p:nvSpPr>
            <p:cNvPr id="11" name="Rectangle 10">
              <a:extLst>
                <a:ext uri="{FF2B5EF4-FFF2-40B4-BE49-F238E27FC236}">
                  <a16:creationId xmlns:a16="http://schemas.microsoft.com/office/drawing/2014/main" id="{C29EF8BC-D562-46A0-821C-6C3B7910AE6F}"/>
                </a:ext>
              </a:extLst>
            </p:cNvPr>
            <p:cNvSpPr/>
            <p:nvPr userDrawn="1"/>
          </p:nvSpPr>
          <p:spPr>
            <a:xfrm>
              <a:off x="-27702" y="-1"/>
              <a:ext cx="2779475" cy="6858001"/>
            </a:xfrm>
            <a:prstGeom prst="rect">
              <a:avLst/>
            </a:prstGeom>
            <a:solidFill>
              <a:schemeClr val="tx2">
                <a:lumMod val="50000"/>
              </a:schemeClr>
            </a:solidFill>
            <a:ln w="12700" cap="flat">
              <a:no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8" name="Isosceles Triangle 7">
              <a:extLst>
                <a:ext uri="{FF2B5EF4-FFF2-40B4-BE49-F238E27FC236}">
                  <a16:creationId xmlns:a16="http://schemas.microsoft.com/office/drawing/2014/main" id="{FC6DAA1D-A6F8-4567-BE09-836FE5409167}"/>
                </a:ext>
              </a:extLst>
            </p:cNvPr>
            <p:cNvSpPr/>
            <p:nvPr userDrawn="1"/>
          </p:nvSpPr>
          <p:spPr>
            <a:xfrm rot="10800000">
              <a:off x="2628583" y="0"/>
              <a:ext cx="5943918" cy="3581400"/>
            </a:xfrm>
            <a:prstGeom prst="triangle">
              <a:avLst>
                <a:gd name="adj" fmla="val 49481"/>
              </a:avLst>
            </a:prstGeom>
            <a:solidFill>
              <a:schemeClr val="accent1"/>
            </a:solidFill>
            <a:ln w="12700" cap="flat">
              <a:no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10" name="Right Triangle 9">
              <a:extLst>
                <a:ext uri="{FF2B5EF4-FFF2-40B4-BE49-F238E27FC236}">
                  <a16:creationId xmlns:a16="http://schemas.microsoft.com/office/drawing/2014/main" id="{1EFC99F2-38AB-46A8-B0E9-128FE7748F20}"/>
                </a:ext>
              </a:extLst>
            </p:cNvPr>
            <p:cNvSpPr/>
            <p:nvPr userDrawn="1"/>
          </p:nvSpPr>
          <p:spPr>
            <a:xfrm>
              <a:off x="2636282" y="0"/>
              <a:ext cx="5736034" cy="6858000"/>
            </a:xfrm>
            <a:prstGeom prst="rtTriangle">
              <a:avLst/>
            </a:prstGeom>
            <a:solidFill>
              <a:schemeClr val="tx2">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grpSp>
      <p:sp>
        <p:nvSpPr>
          <p:cNvPr id="12" name="Shape 68">
            <a:extLst>
              <a:ext uri="{FF2B5EF4-FFF2-40B4-BE49-F238E27FC236}">
                <a16:creationId xmlns:a16="http://schemas.microsoft.com/office/drawing/2014/main" id="{7DCED5A7-F5E9-4DF0-8D74-7F1595246C04}"/>
              </a:ext>
            </a:extLst>
          </p:cNvPr>
          <p:cNvSpPr>
            <a:spLocks noGrp="1"/>
          </p:cNvSpPr>
          <p:nvPr>
            <p:ph type="title" hasCustomPrompt="1"/>
          </p:nvPr>
        </p:nvSpPr>
        <p:spPr>
          <a:xfrm>
            <a:off x="651286" y="2881174"/>
            <a:ext cx="5089113" cy="1566752"/>
          </a:xfrm>
          <a:prstGeom prst="rect">
            <a:avLst/>
          </a:prstGeom>
          <a:noFill/>
          <a:effectLst>
            <a:outerShdw blurRad="127000" dist="63500" dir="5400000" algn="ctr" rotWithShape="0">
              <a:srgbClr val="000000">
                <a:alpha val="26000"/>
              </a:srgbClr>
            </a:outerShdw>
          </a:effectLst>
        </p:spPr>
        <p:txBody>
          <a:bodyPr wrap="square" tIns="180000" bIns="0" anchor="ctr" anchorCtr="0">
            <a:spAutoFit/>
          </a:bodyPr>
          <a:lstStyle>
            <a:lvl1pPr algn="l">
              <a:lnSpc>
                <a:spcPct val="90000"/>
              </a:lnSpc>
              <a:defRPr sz="5000" spc="0">
                <a:solidFill>
                  <a:schemeClr val="bg1"/>
                </a:solidFill>
                <a:latin typeface="+mj-lt"/>
              </a:defRPr>
            </a:lvl1pPr>
          </a:lstStyle>
          <a:p>
            <a:r>
              <a:rPr lang="en-US" dirty="0"/>
              <a:t>CLICK TO EDIT MASTER TITLE STYLE</a:t>
            </a:r>
          </a:p>
        </p:txBody>
      </p:sp>
      <p:sp>
        <p:nvSpPr>
          <p:cNvPr id="16" name="Text Placeholder 5">
            <a:extLst>
              <a:ext uri="{FF2B5EF4-FFF2-40B4-BE49-F238E27FC236}">
                <a16:creationId xmlns:a16="http://schemas.microsoft.com/office/drawing/2014/main" id="{D3BA576C-9284-4836-8BE3-083A31D3D856}"/>
              </a:ext>
            </a:extLst>
          </p:cNvPr>
          <p:cNvSpPr>
            <a:spLocks noGrp="1"/>
          </p:cNvSpPr>
          <p:nvPr>
            <p:ph type="body" sz="quarter" idx="14"/>
          </p:nvPr>
        </p:nvSpPr>
        <p:spPr>
          <a:xfrm>
            <a:off x="651286" y="4812420"/>
            <a:ext cx="5771815" cy="1879280"/>
          </a:xfrm>
          <a:prstGeom prst="rect">
            <a:avLst/>
          </a:prstGeom>
        </p:spPr>
        <p:txBody>
          <a:bodyPr>
            <a:normAutofit/>
          </a:bodyPr>
          <a:lstStyle>
            <a:lvl1pPr>
              <a:spcBef>
                <a:spcPts val="0"/>
              </a:spcBef>
              <a:defRPr>
                <a:solidFill>
                  <a:schemeClr val="bg1"/>
                </a:solidFill>
                <a:latin typeface="+mn-lt"/>
              </a:defRPr>
            </a:lvl1pPr>
            <a:lvl2pPr>
              <a:spcBef>
                <a:spcPts val="0"/>
              </a:spcBef>
              <a:defRPr>
                <a:solidFill>
                  <a:schemeClr val="bg1"/>
                </a:solidFill>
                <a:latin typeface="+mn-lt"/>
              </a:defRPr>
            </a:lvl2pPr>
            <a:lvl3pPr>
              <a:spcBef>
                <a:spcPts val="0"/>
              </a:spcBef>
              <a:defRPr>
                <a:solidFill>
                  <a:schemeClr val="bg1"/>
                </a:solidFill>
                <a:latin typeface="+mn-lt"/>
              </a:defRPr>
            </a:lvl3pPr>
            <a:lvl4pPr>
              <a:spcBef>
                <a:spcPts val="0"/>
              </a:spcBef>
              <a:defRPr>
                <a:solidFill>
                  <a:schemeClr val="bg1"/>
                </a:solidFill>
                <a:latin typeface="+mn-lt"/>
              </a:defRPr>
            </a:lvl4pPr>
            <a:lvl5pPr>
              <a:spcBef>
                <a:spcPts val="0"/>
              </a:spcBef>
              <a:defRPr>
                <a:solidFill>
                  <a:schemeClr val="bg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00122"/>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 Text + BG">
    <p:bg>
      <p:bgPr>
        <a:solidFill>
          <a:schemeClr val="bg1"/>
        </a:solidFill>
        <a:effectLst/>
      </p:bgPr>
    </p:bg>
    <p:spTree>
      <p:nvGrpSpPr>
        <p:cNvPr id="1" name=""/>
        <p:cNvGrpSpPr/>
        <p:nvPr/>
      </p:nvGrpSpPr>
      <p:grpSpPr>
        <a:xfrm>
          <a:off x="0" y="0"/>
          <a:ext cx="0" cy="0"/>
          <a:chOff x="0" y="0"/>
          <a:chExt cx="0" cy="0"/>
        </a:xfrm>
      </p:grpSpPr>
      <p:sp>
        <p:nvSpPr>
          <p:cNvPr id="341" name="Shape 341"/>
          <p:cNvSpPr>
            <a:spLocks noGrp="1"/>
          </p:cNvSpPr>
          <p:nvPr>
            <p:ph type="title" hasCustomPrompt="1"/>
          </p:nvPr>
        </p:nvSpPr>
        <p:spPr>
          <a:xfrm>
            <a:off x="8636000" y="1576151"/>
            <a:ext cx="2921000" cy="2259250"/>
          </a:xfrm>
          <a:prstGeom prst="rect">
            <a:avLst/>
          </a:prstGeom>
          <a:solidFill>
            <a:schemeClr val="accent1"/>
          </a:solidFill>
          <a:effectLst>
            <a:outerShdw blurRad="127000" dist="63500" dir="5400000" algn="ctr" rotWithShape="0">
              <a:srgbClr val="000000">
                <a:alpha val="25000"/>
              </a:srgbClr>
            </a:outerShdw>
          </a:effectLst>
        </p:spPr>
        <p:txBody>
          <a:bodyPr tIns="180000" bIns="0" anchor="b">
            <a:spAutoFit/>
          </a:bodyPr>
          <a:lstStyle>
            <a:lvl1pPr algn="l">
              <a:lnSpc>
                <a:spcPct val="90000"/>
              </a:lnSpc>
              <a:defRPr sz="5000" spc="0">
                <a:solidFill>
                  <a:schemeClr val="bg1"/>
                </a:solidFill>
                <a:latin typeface="+mj-lt"/>
              </a:defRPr>
            </a:lvl1pPr>
          </a:lstStyle>
          <a:p>
            <a:r>
              <a:rPr lang="en-US" dirty="0"/>
              <a:t>CLICK TO EDIT MASTER TITLE STYLE</a:t>
            </a:r>
          </a:p>
        </p:txBody>
      </p:sp>
      <p:sp>
        <p:nvSpPr>
          <p:cNvPr id="343" name="Shape 343"/>
          <p:cNvSpPr>
            <a:spLocks noGrp="1"/>
          </p:cNvSpPr>
          <p:nvPr>
            <p:ph type="body" sz="quarter" idx="1"/>
          </p:nvPr>
        </p:nvSpPr>
        <p:spPr>
          <a:xfrm>
            <a:off x="8636000" y="4345781"/>
            <a:ext cx="2921000" cy="1592744"/>
          </a:xfrm>
          <a:prstGeom prst="rect">
            <a:avLst/>
          </a:prstGeom>
        </p:spPr>
        <p:txBody>
          <a:bodyPr anchor="t">
            <a:spAutoFit/>
          </a:bodyPr>
          <a:lstStyle>
            <a:lvl1pPr marL="0" indent="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vl2pPr marL="0" indent="114300">
              <a:lnSpc>
                <a:spcPct val="130000"/>
              </a:lnSpc>
              <a:spcBef>
                <a:spcPts val="0"/>
              </a:spcBef>
              <a:buSzTx/>
              <a:buNone/>
              <a:defRPr sz="1500">
                <a:solidFill>
                  <a:schemeClr val="tx1"/>
                </a:solidFill>
                <a:latin typeface="Segoe UI" panose="00000500000000000000" pitchFamily="2" charset="0"/>
                <a:ea typeface="Segoe UI" panose="020B0604020202020204" pitchFamily="34" charset="-128"/>
                <a:cs typeface="Segoe UI" panose="020B0604020202020204" pitchFamily="34" charset="0"/>
              </a:defRPr>
            </a:lvl2pPr>
            <a:lvl3pPr marL="0" indent="228600">
              <a:lnSpc>
                <a:spcPct val="130000"/>
              </a:lnSpc>
              <a:spcBef>
                <a:spcPts val="0"/>
              </a:spcBef>
              <a:buSzTx/>
              <a:buNone/>
              <a:defRPr sz="1500">
                <a:solidFill>
                  <a:schemeClr val="tx1"/>
                </a:solidFill>
                <a:latin typeface="Segoe UI" panose="00000500000000000000" pitchFamily="2" charset="0"/>
                <a:ea typeface="Segoe UI" panose="020B0604020202020204" pitchFamily="34" charset="-128"/>
                <a:cs typeface="Segoe UI" panose="020B0604020202020204" pitchFamily="34" charset="0"/>
              </a:defRPr>
            </a:lvl3pPr>
            <a:lvl4pPr marL="0" indent="342900">
              <a:lnSpc>
                <a:spcPct val="130000"/>
              </a:lnSpc>
              <a:spcBef>
                <a:spcPts val="0"/>
              </a:spcBef>
              <a:buSzTx/>
              <a:buNone/>
              <a:defRPr sz="1500">
                <a:solidFill>
                  <a:schemeClr val="tx1"/>
                </a:solidFill>
                <a:latin typeface="Segoe UI" panose="00000500000000000000" pitchFamily="2" charset="0"/>
                <a:ea typeface="Segoe UI" panose="020B0604020202020204" pitchFamily="34" charset="-128"/>
                <a:cs typeface="Segoe UI" panose="020B0604020202020204" pitchFamily="34" charset="0"/>
              </a:defRPr>
            </a:lvl4pPr>
            <a:lvl5pPr marL="0" indent="457200">
              <a:lnSpc>
                <a:spcPct val="130000"/>
              </a:lnSpc>
              <a:spcBef>
                <a:spcPts val="0"/>
              </a:spcBef>
              <a:buSzTx/>
              <a:buNone/>
              <a:defRPr sz="1500">
                <a:solidFill>
                  <a:schemeClr val="tx1"/>
                </a:solidFill>
                <a:latin typeface="Segoe UI" panose="00000500000000000000" pitchFamily="2" charset="0"/>
                <a:ea typeface="Segoe UI" panose="020B0604020202020204" pitchFamily="34" charset="-128"/>
                <a:cs typeface="Segoe UI"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344" name="Shape 344"/>
          <p:cNvSpPr/>
          <p:nvPr/>
        </p:nvSpPr>
        <p:spPr>
          <a:xfrm>
            <a:off x="0" y="2926"/>
            <a:ext cx="8001000" cy="6855074"/>
          </a:xfrm>
          <a:prstGeom prst="rect">
            <a:avLst/>
          </a:prstGeom>
          <a:solidFill>
            <a:schemeClr val="bg1">
              <a:lumMod val="95000"/>
              <a:alpha val="65000"/>
            </a:schemeClr>
          </a:solidFill>
          <a:ln w="12700">
            <a:miter lim="400000"/>
          </a:ln>
        </p:spPr>
        <p:txBody>
          <a:bodyPr lIns="25400" tIns="25400" rIns="25400" bIns="25400" anchor="ctr"/>
          <a:lstStyle/>
          <a:p>
            <a:pPr defTabSz="412750">
              <a:defRPr sz="3200">
                <a:solidFill>
                  <a:srgbClr val="FFFFFF"/>
                </a:solidFill>
                <a:latin typeface="Segoe UI"/>
                <a:ea typeface="Segoe UI"/>
                <a:cs typeface="Segoe UI"/>
                <a:sym typeface="Segoe UI"/>
              </a:defRPr>
            </a:pPr>
            <a:endParaRPr sz="1600" dirty="0">
              <a:latin typeface="Segoe UI" panose="020B0604020202020204" pitchFamily="34" charset="-128"/>
              <a:ea typeface="Segoe UI" panose="020B0604020202020204" pitchFamily="34" charset="-128"/>
              <a:cs typeface="Segoe UI" panose="020B0604020202020204" pitchFamily="34" charset="-128"/>
            </a:endParaRPr>
          </a:p>
        </p:txBody>
      </p:sp>
      <p:sp>
        <p:nvSpPr>
          <p:cNvPr id="6"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Tree>
    <p:extLst>
      <p:ext uri="{BB962C8B-B14F-4D97-AF65-F5344CB8AC3E}">
        <p14:creationId xmlns:p14="http://schemas.microsoft.com/office/powerpoint/2010/main" val="3440938093"/>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 Photo + Text">
    <p:bg>
      <p:bgPr>
        <a:solidFill>
          <a:schemeClr val="bg1"/>
        </a:solidFill>
        <a:effectLst/>
      </p:bgPr>
    </p:bg>
    <p:spTree>
      <p:nvGrpSpPr>
        <p:cNvPr id="1" name=""/>
        <p:cNvGrpSpPr/>
        <p:nvPr/>
      </p:nvGrpSpPr>
      <p:grpSpPr>
        <a:xfrm>
          <a:off x="0" y="0"/>
          <a:ext cx="0" cy="0"/>
          <a:chOff x="0" y="0"/>
          <a:chExt cx="0" cy="0"/>
        </a:xfrm>
      </p:grpSpPr>
      <p:sp>
        <p:nvSpPr>
          <p:cNvPr id="402" name="Shape 402"/>
          <p:cNvSpPr>
            <a:spLocks noGrp="1"/>
          </p:cNvSpPr>
          <p:nvPr>
            <p:ph type="title" hasCustomPrompt="1"/>
          </p:nvPr>
        </p:nvSpPr>
        <p:spPr>
          <a:xfrm>
            <a:off x="636259" y="1569802"/>
            <a:ext cx="2918483" cy="2259250"/>
          </a:xfrm>
          <a:prstGeom prst="rect">
            <a:avLst/>
          </a:prstGeom>
          <a:solidFill>
            <a:schemeClr val="accent1"/>
          </a:solidFill>
          <a:effectLst>
            <a:outerShdw blurRad="127000" dist="63500" dir="5400000" algn="ctr" rotWithShape="0">
              <a:srgbClr val="000000">
                <a:alpha val="25000"/>
              </a:srgbClr>
            </a:outerShdw>
          </a:effectLst>
        </p:spPr>
        <p:txBody>
          <a:bodyPr tIns="180000" bIns="0" anchor="b">
            <a:spAutoFit/>
          </a:bodyPr>
          <a:lstStyle>
            <a:lvl1pPr algn="l">
              <a:lnSpc>
                <a:spcPct val="90000"/>
              </a:lnSpc>
              <a:defRPr sz="5000" spc="0">
                <a:solidFill>
                  <a:schemeClr val="bg1"/>
                </a:solidFill>
                <a:latin typeface="+mj-lt"/>
              </a:defRPr>
            </a:lvl1pPr>
          </a:lstStyle>
          <a:p>
            <a:r>
              <a:rPr lang="en-US" dirty="0"/>
              <a:t>CLICK TO EDIT MASTER TITLE STYLE</a:t>
            </a:r>
          </a:p>
        </p:txBody>
      </p:sp>
      <p:sp>
        <p:nvSpPr>
          <p:cNvPr id="403" name="Shape 403"/>
          <p:cNvSpPr>
            <a:spLocks noGrp="1"/>
          </p:cNvSpPr>
          <p:nvPr>
            <p:ph type="body" sz="quarter" idx="1"/>
          </p:nvPr>
        </p:nvSpPr>
        <p:spPr>
          <a:xfrm>
            <a:off x="636259" y="3924300"/>
            <a:ext cx="6779509" cy="2284413"/>
          </a:xfrm>
          <a:prstGeom prst="rect">
            <a:avLst/>
          </a:prstGeom>
        </p:spPr>
        <p:txBody>
          <a:bodyPr anchor="t"/>
          <a:lstStyle>
            <a:lvl1pPr marL="0" indent="0">
              <a:lnSpc>
                <a:spcPct val="130000"/>
              </a:lnSpc>
              <a:spcBef>
                <a:spcPts val="0"/>
              </a:spcBef>
              <a:buSzTx/>
              <a:buNone/>
              <a:defRPr>
                <a:solidFill>
                  <a:schemeClr val="tx1"/>
                </a:solidFill>
                <a:latin typeface="+mn-lt"/>
                <a:ea typeface="Segoe UI" panose="020B0604020202020204" pitchFamily="34" charset="-128"/>
                <a:cs typeface="Segoe UI" panose="020B0604020202020204" pitchFamily="34" charset="0"/>
              </a:defRPr>
            </a:lvl1pPr>
            <a:lvl2pPr marL="0" indent="114300">
              <a:lnSpc>
                <a:spcPct val="130000"/>
              </a:lnSpc>
              <a:spcBef>
                <a:spcPts val="0"/>
              </a:spcBef>
              <a:buSzTx/>
              <a:buNone/>
              <a:defRPr>
                <a:solidFill>
                  <a:schemeClr val="tx1"/>
                </a:solidFill>
                <a:latin typeface="+mn-lt"/>
                <a:ea typeface="Segoe UI" panose="020B0604020202020204" pitchFamily="34" charset="-128"/>
                <a:cs typeface="Segoe UI" panose="020B0604020202020204" pitchFamily="34" charset="0"/>
              </a:defRPr>
            </a:lvl2pPr>
            <a:lvl3pPr marL="0" indent="228600">
              <a:lnSpc>
                <a:spcPct val="130000"/>
              </a:lnSpc>
              <a:spcBef>
                <a:spcPts val="0"/>
              </a:spcBef>
              <a:buSzTx/>
              <a:buNone/>
              <a:defRPr>
                <a:solidFill>
                  <a:schemeClr val="tx1"/>
                </a:solidFill>
                <a:latin typeface="+mn-lt"/>
                <a:ea typeface="Segoe UI" panose="020B0604020202020204" pitchFamily="34" charset="-128"/>
                <a:cs typeface="Segoe UI" panose="020B0604020202020204" pitchFamily="34" charset="0"/>
              </a:defRPr>
            </a:lvl3pPr>
            <a:lvl4pPr marL="0" indent="342900">
              <a:lnSpc>
                <a:spcPct val="130000"/>
              </a:lnSpc>
              <a:spcBef>
                <a:spcPts val="0"/>
              </a:spcBef>
              <a:buSzTx/>
              <a:buNone/>
              <a:defRPr>
                <a:solidFill>
                  <a:schemeClr val="tx1"/>
                </a:solidFill>
                <a:latin typeface="+mn-lt"/>
                <a:ea typeface="Segoe UI" panose="020B0604020202020204" pitchFamily="34" charset="-128"/>
                <a:cs typeface="Segoe UI" panose="020B0604020202020204" pitchFamily="34" charset="0"/>
              </a:defRPr>
            </a:lvl4pPr>
            <a:lvl5pPr marL="0" indent="457200">
              <a:lnSpc>
                <a:spcPct val="130000"/>
              </a:lnSpc>
              <a:spcBef>
                <a:spcPts val="0"/>
              </a:spcBef>
              <a:buSzTx/>
              <a:buNone/>
              <a:defRPr>
                <a:solidFill>
                  <a:schemeClr val="tx1"/>
                </a:solidFill>
                <a:latin typeface="+mn-lt"/>
                <a:ea typeface="Segoe UI" panose="020B0604020202020204" pitchFamily="34" charset="-128"/>
                <a:cs typeface="Segoe UI"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6"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8" name="Freeform: Shape 7">
            <a:extLst>
              <a:ext uri="{FF2B5EF4-FFF2-40B4-BE49-F238E27FC236}">
                <a16:creationId xmlns:a16="http://schemas.microsoft.com/office/drawing/2014/main" id="{7DBBB2BE-FDB2-4099-B9C0-3F6B516B9C97}"/>
              </a:ext>
            </a:extLst>
          </p:cNvPr>
          <p:cNvSpPr/>
          <p:nvPr/>
        </p:nvSpPr>
        <p:spPr>
          <a:xfrm>
            <a:off x="5966032" y="0"/>
            <a:ext cx="6225968" cy="6858000"/>
          </a:xfrm>
          <a:custGeom>
            <a:avLst/>
            <a:gdLst>
              <a:gd name="connsiteX0" fmla="*/ 0 w 6225968"/>
              <a:gd name="connsiteY0" fmla="*/ 0 h 6858000"/>
              <a:gd name="connsiteX1" fmla="*/ 6225968 w 6225968"/>
              <a:gd name="connsiteY1" fmla="*/ 0 h 6858000"/>
              <a:gd name="connsiteX2" fmla="*/ 6225968 w 6225968"/>
              <a:gd name="connsiteY2" fmla="*/ 6858000 h 6858000"/>
              <a:gd name="connsiteX3" fmla="*/ 4231308 w 622596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225968" h="6858000">
                <a:moveTo>
                  <a:pt x="0" y="0"/>
                </a:moveTo>
                <a:lnTo>
                  <a:pt x="6225968" y="0"/>
                </a:lnTo>
                <a:lnTo>
                  <a:pt x="6225968" y="6858000"/>
                </a:lnTo>
                <a:lnTo>
                  <a:pt x="4231308" y="6858000"/>
                </a:lnTo>
                <a:close/>
              </a:path>
            </a:pathLst>
          </a:custGeom>
          <a:solidFill>
            <a:schemeClr val="tx1"/>
          </a:solid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9" name="Freeform: Shape 8">
            <a:extLst>
              <a:ext uri="{FF2B5EF4-FFF2-40B4-BE49-F238E27FC236}">
                <a16:creationId xmlns:a16="http://schemas.microsoft.com/office/drawing/2014/main" id="{4F42CA59-C4D3-4CAF-9BBE-01170CA5D96F}"/>
              </a:ext>
            </a:extLst>
          </p:cNvPr>
          <p:cNvSpPr/>
          <p:nvPr/>
        </p:nvSpPr>
        <p:spPr>
          <a:xfrm rot="19699553">
            <a:off x="7876978" y="-658218"/>
            <a:ext cx="188235" cy="8174435"/>
          </a:xfrm>
          <a:custGeom>
            <a:avLst/>
            <a:gdLst>
              <a:gd name="connsiteX0" fmla="*/ 0 w 188235"/>
              <a:gd name="connsiteY0" fmla="*/ 0 h 8174435"/>
              <a:gd name="connsiteX1" fmla="*/ 188235 w 188235"/>
              <a:gd name="connsiteY1" fmla="*/ 116139 h 8174435"/>
              <a:gd name="connsiteX2" fmla="*/ 188235 w 188235"/>
              <a:gd name="connsiteY2" fmla="*/ 8174435 h 8174435"/>
              <a:gd name="connsiteX3" fmla="*/ 0 w 188235"/>
              <a:gd name="connsiteY3" fmla="*/ 8058296 h 8174435"/>
            </a:gdLst>
            <a:ahLst/>
            <a:cxnLst>
              <a:cxn ang="0">
                <a:pos x="connsiteX0" y="connsiteY0"/>
              </a:cxn>
              <a:cxn ang="0">
                <a:pos x="connsiteX1" y="connsiteY1"/>
              </a:cxn>
              <a:cxn ang="0">
                <a:pos x="connsiteX2" y="connsiteY2"/>
              </a:cxn>
              <a:cxn ang="0">
                <a:pos x="connsiteX3" y="connsiteY3"/>
              </a:cxn>
            </a:cxnLst>
            <a:rect l="l" t="t" r="r" b="b"/>
            <a:pathLst>
              <a:path w="188235" h="8174435">
                <a:moveTo>
                  <a:pt x="0" y="0"/>
                </a:moveTo>
                <a:lnTo>
                  <a:pt x="188235" y="116139"/>
                </a:lnTo>
                <a:lnTo>
                  <a:pt x="188235" y="8174435"/>
                </a:lnTo>
                <a:lnTo>
                  <a:pt x="0" y="8058296"/>
                </a:lnTo>
                <a:close/>
              </a:path>
            </a:pathLst>
          </a:custGeom>
          <a:solidFill>
            <a:schemeClr val="accent1"/>
          </a:solidFill>
          <a:ln>
            <a:no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Tree>
    <p:extLst>
      <p:ext uri="{BB962C8B-B14F-4D97-AF65-F5344CB8AC3E}">
        <p14:creationId xmlns:p14="http://schemas.microsoft.com/office/powerpoint/2010/main" val="2089822752"/>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itle + Photo + Text">
    <p:bg>
      <p:bgPr>
        <a:solidFill>
          <a:schemeClr val="bg1"/>
        </a:solidFill>
        <a:effectLst/>
      </p:bgPr>
    </p:bg>
    <p:spTree>
      <p:nvGrpSpPr>
        <p:cNvPr id="1" name=""/>
        <p:cNvGrpSpPr/>
        <p:nvPr/>
      </p:nvGrpSpPr>
      <p:grpSpPr>
        <a:xfrm>
          <a:off x="0" y="0"/>
          <a:ext cx="0" cy="0"/>
          <a:chOff x="0" y="0"/>
          <a:chExt cx="0" cy="0"/>
        </a:xfrm>
      </p:grpSpPr>
      <p:sp>
        <p:nvSpPr>
          <p:cNvPr id="6"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8" name="Freeform: Shape 7">
            <a:extLst>
              <a:ext uri="{FF2B5EF4-FFF2-40B4-BE49-F238E27FC236}">
                <a16:creationId xmlns:a16="http://schemas.microsoft.com/office/drawing/2014/main" id="{7DBBB2BE-FDB2-4099-B9C0-3F6B516B9C97}"/>
              </a:ext>
            </a:extLst>
          </p:cNvPr>
          <p:cNvSpPr/>
          <p:nvPr/>
        </p:nvSpPr>
        <p:spPr>
          <a:xfrm>
            <a:off x="5966032" y="0"/>
            <a:ext cx="6225968" cy="6858000"/>
          </a:xfrm>
          <a:custGeom>
            <a:avLst/>
            <a:gdLst>
              <a:gd name="connsiteX0" fmla="*/ 0 w 6225968"/>
              <a:gd name="connsiteY0" fmla="*/ 0 h 6858000"/>
              <a:gd name="connsiteX1" fmla="*/ 6225968 w 6225968"/>
              <a:gd name="connsiteY1" fmla="*/ 0 h 6858000"/>
              <a:gd name="connsiteX2" fmla="*/ 6225968 w 6225968"/>
              <a:gd name="connsiteY2" fmla="*/ 6858000 h 6858000"/>
              <a:gd name="connsiteX3" fmla="*/ 4231308 w 622596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225968" h="6858000">
                <a:moveTo>
                  <a:pt x="0" y="0"/>
                </a:moveTo>
                <a:lnTo>
                  <a:pt x="6225968" y="0"/>
                </a:lnTo>
                <a:lnTo>
                  <a:pt x="6225968" y="6858000"/>
                </a:lnTo>
                <a:lnTo>
                  <a:pt x="4231308" y="6858000"/>
                </a:lnTo>
                <a:close/>
              </a:path>
            </a:pathLst>
          </a:custGeom>
          <a:solidFill>
            <a:schemeClr val="tx1"/>
          </a:solidFill>
          <a:ln w="12700" cap="flat">
            <a:noFill/>
            <a:miter lim="400000"/>
          </a:ln>
          <a:effectLst>
            <a:outerShdw blurRad="50800" dist="38100" dir="5400000" algn="t"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9" name="Freeform: Shape 8">
            <a:extLst>
              <a:ext uri="{FF2B5EF4-FFF2-40B4-BE49-F238E27FC236}">
                <a16:creationId xmlns:a16="http://schemas.microsoft.com/office/drawing/2014/main" id="{4F42CA59-C4D3-4CAF-9BBE-01170CA5D96F}"/>
              </a:ext>
            </a:extLst>
          </p:cNvPr>
          <p:cNvSpPr/>
          <p:nvPr/>
        </p:nvSpPr>
        <p:spPr>
          <a:xfrm rot="19699553">
            <a:off x="7876978" y="-658218"/>
            <a:ext cx="188235" cy="8174435"/>
          </a:xfrm>
          <a:custGeom>
            <a:avLst/>
            <a:gdLst>
              <a:gd name="connsiteX0" fmla="*/ 0 w 188235"/>
              <a:gd name="connsiteY0" fmla="*/ 0 h 8174435"/>
              <a:gd name="connsiteX1" fmla="*/ 188235 w 188235"/>
              <a:gd name="connsiteY1" fmla="*/ 116139 h 8174435"/>
              <a:gd name="connsiteX2" fmla="*/ 188235 w 188235"/>
              <a:gd name="connsiteY2" fmla="*/ 8174435 h 8174435"/>
              <a:gd name="connsiteX3" fmla="*/ 0 w 188235"/>
              <a:gd name="connsiteY3" fmla="*/ 8058296 h 8174435"/>
            </a:gdLst>
            <a:ahLst/>
            <a:cxnLst>
              <a:cxn ang="0">
                <a:pos x="connsiteX0" y="connsiteY0"/>
              </a:cxn>
              <a:cxn ang="0">
                <a:pos x="connsiteX1" y="connsiteY1"/>
              </a:cxn>
              <a:cxn ang="0">
                <a:pos x="connsiteX2" y="connsiteY2"/>
              </a:cxn>
              <a:cxn ang="0">
                <a:pos x="connsiteX3" y="connsiteY3"/>
              </a:cxn>
            </a:cxnLst>
            <a:rect l="l" t="t" r="r" b="b"/>
            <a:pathLst>
              <a:path w="188235" h="8174435">
                <a:moveTo>
                  <a:pt x="0" y="0"/>
                </a:moveTo>
                <a:lnTo>
                  <a:pt x="188235" y="116139"/>
                </a:lnTo>
                <a:lnTo>
                  <a:pt x="188235" y="8174435"/>
                </a:lnTo>
                <a:lnTo>
                  <a:pt x="0" y="8058296"/>
                </a:lnTo>
                <a:close/>
              </a:path>
            </a:pathLst>
          </a:custGeom>
          <a:solidFill>
            <a:schemeClr val="accent1"/>
          </a:solidFill>
          <a:ln>
            <a:no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pic>
        <p:nvPicPr>
          <p:cNvPr id="7" name="macbook-pro-retina.png">
            <a:extLst>
              <a:ext uri="{FF2B5EF4-FFF2-40B4-BE49-F238E27FC236}">
                <a16:creationId xmlns:a16="http://schemas.microsoft.com/office/drawing/2014/main" id="{68F6D8D0-9573-4FA1-8CC2-85630ED62E06}"/>
              </a:ext>
            </a:extLst>
          </p:cNvPr>
          <p:cNvPicPr>
            <a:picLocks noChangeAspect="1"/>
          </p:cNvPicPr>
          <p:nvPr userDrawn="1"/>
        </p:nvPicPr>
        <p:blipFill>
          <a:blip r:embed="rId2"/>
          <a:stretch>
            <a:fillRect/>
          </a:stretch>
        </p:blipFill>
        <p:spPr>
          <a:xfrm>
            <a:off x="385433" y="1422543"/>
            <a:ext cx="7319450" cy="4436281"/>
          </a:xfrm>
          <a:prstGeom prst="rect">
            <a:avLst/>
          </a:prstGeom>
          <a:ln w="12700">
            <a:miter lim="400000"/>
          </a:ln>
        </p:spPr>
      </p:pic>
      <p:sp>
        <p:nvSpPr>
          <p:cNvPr id="10" name="Shape 1028">
            <a:extLst>
              <a:ext uri="{FF2B5EF4-FFF2-40B4-BE49-F238E27FC236}">
                <a16:creationId xmlns:a16="http://schemas.microsoft.com/office/drawing/2014/main" id="{B118EEE8-B544-457C-8E02-635FEBDE401D}"/>
              </a:ext>
            </a:extLst>
          </p:cNvPr>
          <p:cNvSpPr>
            <a:spLocks noGrp="1"/>
          </p:cNvSpPr>
          <p:nvPr>
            <p:ph type="pic" sz="quarter" idx="13"/>
          </p:nvPr>
        </p:nvSpPr>
        <p:spPr>
          <a:xfrm>
            <a:off x="1249592" y="1686407"/>
            <a:ext cx="5576292" cy="3485183"/>
          </a:xfrm>
          <a:prstGeom prst="rect">
            <a:avLst/>
          </a:prstGeom>
          <a:solidFill>
            <a:schemeClr val="tx1"/>
          </a:solidFill>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11" name="Shape 341">
            <a:extLst>
              <a:ext uri="{FF2B5EF4-FFF2-40B4-BE49-F238E27FC236}">
                <a16:creationId xmlns:a16="http://schemas.microsoft.com/office/drawing/2014/main" id="{D8B398AA-74C2-4ADD-907F-1E1BEE9BE146}"/>
              </a:ext>
            </a:extLst>
          </p:cNvPr>
          <p:cNvSpPr>
            <a:spLocks noGrp="1"/>
          </p:cNvSpPr>
          <p:nvPr>
            <p:ph type="title" hasCustomPrompt="1"/>
          </p:nvPr>
        </p:nvSpPr>
        <p:spPr>
          <a:xfrm>
            <a:off x="8636000" y="809216"/>
            <a:ext cx="2921000" cy="2259250"/>
          </a:xfrm>
          <a:prstGeom prst="rect">
            <a:avLst/>
          </a:prstGeom>
          <a:solidFill>
            <a:schemeClr val="accent1"/>
          </a:solidFill>
          <a:effectLst>
            <a:outerShdw blurRad="127000" dist="63500" dir="5400000" algn="ctr" rotWithShape="0">
              <a:srgbClr val="000000">
                <a:alpha val="25000"/>
              </a:srgbClr>
            </a:outerShdw>
          </a:effectLst>
        </p:spPr>
        <p:txBody>
          <a:bodyPr tIns="180000" bIns="0" anchor="b">
            <a:spAutoFit/>
          </a:bodyPr>
          <a:lstStyle>
            <a:lvl1pPr algn="l">
              <a:lnSpc>
                <a:spcPct val="90000"/>
              </a:lnSpc>
              <a:defRPr sz="5000" spc="0">
                <a:solidFill>
                  <a:schemeClr val="bg1"/>
                </a:solidFill>
                <a:latin typeface="+mj-lt"/>
              </a:defRPr>
            </a:lvl1pPr>
          </a:lstStyle>
          <a:p>
            <a:r>
              <a:rPr lang="en-US" dirty="0"/>
              <a:t>CLICK TO EDIT MASTER TITLE STYLE</a:t>
            </a:r>
          </a:p>
        </p:txBody>
      </p:sp>
      <p:sp>
        <p:nvSpPr>
          <p:cNvPr id="12" name="Shape 343">
            <a:extLst>
              <a:ext uri="{FF2B5EF4-FFF2-40B4-BE49-F238E27FC236}">
                <a16:creationId xmlns:a16="http://schemas.microsoft.com/office/drawing/2014/main" id="{125949D4-5A6A-4C22-A7BF-F4973B3258DA}"/>
              </a:ext>
            </a:extLst>
          </p:cNvPr>
          <p:cNvSpPr>
            <a:spLocks noGrp="1"/>
          </p:cNvSpPr>
          <p:nvPr>
            <p:ph type="body" sz="quarter" idx="1"/>
          </p:nvPr>
        </p:nvSpPr>
        <p:spPr>
          <a:xfrm>
            <a:off x="8636000" y="3578846"/>
            <a:ext cx="2921000" cy="1592744"/>
          </a:xfrm>
          <a:prstGeom prst="rect">
            <a:avLst/>
          </a:prstGeom>
        </p:spPr>
        <p:txBody>
          <a:bodyPr anchor="t">
            <a:spAutoFit/>
          </a:bodyPr>
          <a:lstStyle>
            <a:lvl1pPr marL="0" indent="0" algn="r">
              <a:lnSpc>
                <a:spcPct val="130000"/>
              </a:lnSpc>
              <a:spcBef>
                <a:spcPts val="0"/>
              </a:spcBef>
              <a:buSzTx/>
              <a:buNone/>
              <a:defRPr sz="1500">
                <a:solidFill>
                  <a:schemeClr val="bg1"/>
                </a:solidFill>
                <a:latin typeface="+mn-lt"/>
                <a:ea typeface="Segoe UI" panose="020B0604020202020204" pitchFamily="34" charset="-128"/>
                <a:cs typeface="Segoe UI" panose="020B0604020202020204" pitchFamily="34" charset="0"/>
              </a:defRPr>
            </a:lvl1pPr>
            <a:lvl2pPr marL="285750" indent="-285750" algn="r">
              <a:lnSpc>
                <a:spcPct val="130000"/>
              </a:lnSpc>
              <a:spcBef>
                <a:spcPts val="0"/>
              </a:spcBef>
              <a:buSzTx/>
              <a:buFont typeface="Segoe UI" panose="020B0604020202020204" pitchFamily="34" charset="0"/>
              <a:buChar char="•"/>
              <a:defRPr sz="1500">
                <a:solidFill>
                  <a:schemeClr val="bg1"/>
                </a:solidFill>
                <a:latin typeface="Segoe UI" panose="00000500000000000000" pitchFamily="2" charset="0"/>
                <a:ea typeface="Segoe UI" panose="020B0604020202020204" pitchFamily="34" charset="-128"/>
                <a:cs typeface="Segoe UI" panose="020B0604020202020204" pitchFamily="34" charset="0"/>
              </a:defRPr>
            </a:lvl2pPr>
            <a:lvl3pPr marL="285750" indent="-285750" algn="r">
              <a:lnSpc>
                <a:spcPct val="130000"/>
              </a:lnSpc>
              <a:spcBef>
                <a:spcPts val="0"/>
              </a:spcBef>
              <a:buSzTx/>
              <a:buFont typeface="Segoe UI" panose="020B0604020202020204" pitchFamily="34" charset="0"/>
              <a:buChar char="•"/>
              <a:defRPr sz="1500">
                <a:solidFill>
                  <a:schemeClr val="bg1"/>
                </a:solidFill>
                <a:latin typeface="Segoe UI" panose="00000500000000000000" pitchFamily="2" charset="0"/>
                <a:ea typeface="Segoe UI" panose="020B0604020202020204" pitchFamily="34" charset="-128"/>
                <a:cs typeface="Segoe UI" panose="020B0604020202020204" pitchFamily="34" charset="0"/>
              </a:defRPr>
            </a:lvl3pPr>
            <a:lvl4pPr marL="285750" indent="-285750" algn="r">
              <a:lnSpc>
                <a:spcPct val="130000"/>
              </a:lnSpc>
              <a:spcBef>
                <a:spcPts val="0"/>
              </a:spcBef>
              <a:buSzTx/>
              <a:buFont typeface="Segoe UI" panose="020B0604020202020204" pitchFamily="34" charset="0"/>
              <a:buChar char="•"/>
              <a:defRPr sz="1500">
                <a:solidFill>
                  <a:schemeClr val="bg1"/>
                </a:solidFill>
                <a:latin typeface="Segoe UI" panose="00000500000000000000" pitchFamily="2" charset="0"/>
                <a:ea typeface="Segoe UI" panose="020B0604020202020204" pitchFamily="34" charset="-128"/>
                <a:cs typeface="Segoe UI" panose="020B0604020202020204" pitchFamily="34" charset="0"/>
              </a:defRPr>
            </a:lvl4pPr>
            <a:lvl5pPr marL="285750" indent="-285750" algn="r">
              <a:lnSpc>
                <a:spcPct val="130000"/>
              </a:lnSpc>
              <a:spcBef>
                <a:spcPts val="0"/>
              </a:spcBef>
              <a:buSzTx/>
              <a:buFont typeface="Segoe UI" panose="020B0604020202020204" pitchFamily="34" charset="0"/>
              <a:buChar char="•"/>
              <a:defRPr sz="1500">
                <a:solidFill>
                  <a:schemeClr val="bg1"/>
                </a:solidFill>
                <a:latin typeface="Segoe UI" panose="00000500000000000000" pitchFamily="2" charset="0"/>
                <a:ea typeface="Segoe UI" panose="020B0604020202020204" pitchFamily="34" charset="-128"/>
                <a:cs typeface="Segoe UI"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1947506898"/>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 Photo + Text">
    <p:bg>
      <p:bgPr>
        <a:solidFill>
          <a:schemeClr val="bg1"/>
        </a:solidFill>
        <a:effectLst/>
      </p:bgPr>
    </p:bg>
    <p:spTree>
      <p:nvGrpSpPr>
        <p:cNvPr id="1" name=""/>
        <p:cNvGrpSpPr/>
        <p:nvPr/>
      </p:nvGrpSpPr>
      <p:grpSpPr>
        <a:xfrm>
          <a:off x="0" y="0"/>
          <a:ext cx="0" cy="0"/>
          <a:chOff x="0" y="0"/>
          <a:chExt cx="0" cy="0"/>
        </a:xfrm>
      </p:grpSpPr>
      <p:sp>
        <p:nvSpPr>
          <p:cNvPr id="413" name="Shape 413"/>
          <p:cNvSpPr/>
          <p:nvPr/>
        </p:nvSpPr>
        <p:spPr>
          <a:xfrm>
            <a:off x="8126741" y="2137097"/>
            <a:ext cx="3429001" cy="4088905"/>
          </a:xfrm>
          <a:prstGeom prst="rect">
            <a:avLst/>
          </a:prstGeom>
          <a:solidFill>
            <a:srgbClr val="1C1E21"/>
          </a:solidFill>
          <a:ln w="12700">
            <a:miter lim="400000"/>
          </a:ln>
        </p:spPr>
        <p:txBody>
          <a:bodyPr lIns="508000" tIns="508000" rIns="508000" bIns="508000"/>
          <a:lstStyle/>
          <a:p>
            <a:pPr algn="l">
              <a:defRPr sz="4000">
                <a:solidFill>
                  <a:srgbClr val="FFFFFF"/>
                </a:solidFill>
              </a:defRPr>
            </a:pPr>
            <a:endParaRPr sz="2000" dirty="0"/>
          </a:p>
        </p:txBody>
      </p:sp>
      <p:sp>
        <p:nvSpPr>
          <p:cNvPr id="414" name="Shape 414"/>
          <p:cNvSpPr>
            <a:spLocks noGrp="1"/>
          </p:cNvSpPr>
          <p:nvPr>
            <p:ph type="pic" sz="half" idx="14"/>
          </p:nvPr>
        </p:nvSpPr>
        <p:spPr>
          <a:xfrm>
            <a:off x="636259" y="2137147"/>
            <a:ext cx="7493943" cy="4088855"/>
          </a:xfrm>
          <a:prstGeom prst="rect">
            <a:avLst/>
          </a:prstGeom>
        </p:spPr>
        <p:txBody>
          <a:bodyPr lIns="91439" tIns="45719" rIns="91439" bIns="45719" anchor="t">
            <a:noAutofit/>
          </a:bodyPr>
          <a:lstStyle>
            <a:lvl1pPr marL="0" indent="0">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416" name="Shape 416"/>
          <p:cNvSpPr>
            <a:spLocks noGrp="1"/>
          </p:cNvSpPr>
          <p:nvPr>
            <p:ph type="body" sz="quarter" idx="1"/>
          </p:nvPr>
        </p:nvSpPr>
        <p:spPr>
          <a:xfrm>
            <a:off x="8634741" y="2645097"/>
            <a:ext cx="2413001" cy="3073401"/>
          </a:xfrm>
          <a:prstGeom prst="rect">
            <a:avLst/>
          </a:prstGeom>
        </p:spPr>
        <p:txBody>
          <a:bodyPr anchor="t"/>
          <a:lstStyle>
            <a:lvl1pPr marL="0" indent="0">
              <a:lnSpc>
                <a:spcPct val="130000"/>
              </a:lnSpc>
              <a:spcBef>
                <a:spcPts val="0"/>
              </a:spcBef>
              <a:buSzTx/>
              <a:buNone/>
              <a:defRPr>
                <a:solidFill>
                  <a:schemeClr val="bg1"/>
                </a:solidFill>
                <a:latin typeface="+mn-lt"/>
                <a:ea typeface="Segoe UI" panose="020B0604020202020204" pitchFamily="34" charset="-128"/>
                <a:cs typeface="Segoe UI" panose="020B0604020202020204" pitchFamily="34" charset="0"/>
              </a:defRPr>
            </a:lvl1pPr>
            <a:lvl2pPr marL="285750" indent="-285750">
              <a:lnSpc>
                <a:spcPct val="130000"/>
              </a:lnSpc>
              <a:spcBef>
                <a:spcPts val="0"/>
              </a:spcBef>
              <a:buSzTx/>
              <a:buFont typeface="Segoe UI" panose="020B0604020202020204" pitchFamily="34" charset="0"/>
              <a:buChar char="•"/>
              <a:defRPr>
                <a:solidFill>
                  <a:schemeClr val="bg1"/>
                </a:solidFill>
                <a:latin typeface="+mn-lt"/>
                <a:ea typeface="Segoe UI" panose="020B0604020202020204" pitchFamily="34" charset="-128"/>
                <a:cs typeface="Segoe UI" panose="020B0604020202020204" pitchFamily="34" charset="0"/>
              </a:defRPr>
            </a:lvl2pPr>
            <a:lvl3pPr marL="285750" indent="-285750">
              <a:lnSpc>
                <a:spcPct val="130000"/>
              </a:lnSpc>
              <a:spcBef>
                <a:spcPts val="0"/>
              </a:spcBef>
              <a:buSzTx/>
              <a:buFont typeface="Segoe UI" panose="020B0604020202020204" pitchFamily="34" charset="0"/>
              <a:buChar char="•"/>
              <a:defRPr>
                <a:solidFill>
                  <a:schemeClr val="bg1"/>
                </a:solidFill>
                <a:latin typeface="+mn-lt"/>
                <a:ea typeface="Segoe UI" panose="020B0604020202020204" pitchFamily="34" charset="-128"/>
                <a:cs typeface="Segoe UI" panose="020B0604020202020204" pitchFamily="34" charset="0"/>
              </a:defRPr>
            </a:lvl3pPr>
            <a:lvl4pPr marL="285750" indent="-285750">
              <a:lnSpc>
                <a:spcPct val="130000"/>
              </a:lnSpc>
              <a:spcBef>
                <a:spcPts val="0"/>
              </a:spcBef>
              <a:buSzTx/>
              <a:buFont typeface="Segoe UI" panose="020B0604020202020204" pitchFamily="34" charset="0"/>
              <a:buChar char="•"/>
              <a:defRPr>
                <a:solidFill>
                  <a:schemeClr val="bg1"/>
                </a:solidFill>
                <a:latin typeface="+mn-lt"/>
                <a:ea typeface="Segoe UI" panose="020B0604020202020204" pitchFamily="34" charset="-128"/>
                <a:cs typeface="Segoe UI" panose="020B0604020202020204" pitchFamily="34" charset="0"/>
              </a:defRPr>
            </a:lvl4pPr>
            <a:lvl5pPr marL="285750" indent="-285750">
              <a:lnSpc>
                <a:spcPct val="130000"/>
              </a:lnSpc>
              <a:spcBef>
                <a:spcPts val="0"/>
              </a:spcBef>
              <a:buSzTx/>
              <a:buFont typeface="Segoe UI" panose="020B0604020202020204" pitchFamily="34" charset="0"/>
              <a:buChar char="•"/>
              <a:defRPr>
                <a:solidFill>
                  <a:schemeClr val="bg1"/>
                </a:solidFill>
                <a:latin typeface="+mn-lt"/>
                <a:ea typeface="Segoe UI" panose="020B0604020202020204" pitchFamily="34" charset="-128"/>
                <a:cs typeface="Segoe UI" panose="020B0604020202020204" pitchFamily="34" charset="0"/>
              </a:defRPr>
            </a:lvl5pPr>
          </a:lstStyle>
          <a:p>
            <a:pPr lvl="0"/>
            <a:r>
              <a:rPr lang="en-US" dirty="0"/>
              <a:t>Edit Master text styles</a:t>
            </a:r>
          </a:p>
          <a:p>
            <a:pPr lvl="1"/>
            <a:r>
              <a:rPr lang="en-US" dirty="0"/>
              <a:t>Second level</a:t>
            </a:r>
          </a:p>
          <a:p>
            <a:pPr lvl="4"/>
            <a:r>
              <a:rPr lang="en-US" dirty="0"/>
              <a:t>Third level</a:t>
            </a:r>
          </a:p>
          <a:p>
            <a:pPr lvl="3"/>
            <a:r>
              <a:rPr lang="en-US" dirty="0"/>
              <a:t>Fourth level</a:t>
            </a:r>
          </a:p>
          <a:p>
            <a:pPr lvl="4"/>
            <a:r>
              <a:rPr lang="en-US" dirty="0"/>
              <a:t>Fifth level</a:t>
            </a:r>
            <a:endParaRPr dirty="0"/>
          </a:p>
        </p:txBody>
      </p:sp>
      <p:sp>
        <p:nvSpPr>
          <p:cNvPr id="10" name="Shape 62"/>
          <p:cNvSpPr>
            <a:spLocks noGrp="1"/>
          </p:cNvSpPr>
          <p:nvPr>
            <p:ph type="body" sz="quarter" idx="13" hasCustomPrompt="1"/>
          </p:nvPr>
        </p:nvSpPr>
        <p:spPr>
          <a:xfrm>
            <a:off x="636259" y="1419225"/>
            <a:ext cx="10919483" cy="415498"/>
          </a:xfrm>
          <a:prstGeom prst="rect">
            <a:avLst/>
          </a:prstGeom>
        </p:spPr>
        <p:txBody>
          <a:bodyPr anchor="t" anchorCtr="0">
            <a:spAutoFit/>
          </a:bodyPr>
          <a:lstStyle>
            <a:lvl1pPr marL="0" indent="0" algn="ctr" defTabSz="412750">
              <a:lnSpc>
                <a:spcPct val="140000"/>
              </a:lnSpc>
              <a:spcBef>
                <a:spcPts val="0"/>
              </a:spcBef>
              <a:buSzTx/>
              <a:buNone/>
              <a:defRPr sz="1500" spc="375">
                <a:solidFill>
                  <a:schemeClr val="tx1"/>
                </a:solidFill>
                <a:latin typeface="+mj-lt"/>
                <a:ea typeface="Franklin Gothic Demi Cond"/>
                <a:cs typeface="Franklin Gothic Demi Cond"/>
                <a:sym typeface="Franklin Gothic Demi Cond"/>
              </a:defRPr>
            </a:lvl1pPr>
          </a:lstStyle>
          <a:p>
            <a:r>
              <a:rPr lang="en-US" dirty="0"/>
              <a:t>SUBTITLE TEXT</a:t>
            </a:r>
          </a:p>
        </p:txBody>
      </p:sp>
      <p:sp>
        <p:nvSpPr>
          <p:cNvPr id="11"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8" name="Shape 68">
            <a:extLst>
              <a:ext uri="{FF2B5EF4-FFF2-40B4-BE49-F238E27FC236}">
                <a16:creationId xmlns:a16="http://schemas.microsoft.com/office/drawing/2014/main" id="{77750030-3605-478F-A4A4-D94B891906E9}"/>
              </a:ext>
            </a:extLst>
          </p:cNvPr>
          <p:cNvSpPr>
            <a:spLocks noGrp="1"/>
          </p:cNvSpPr>
          <p:nvPr>
            <p:ph type="title" hasCustomPrompt="1"/>
          </p:nvPr>
        </p:nvSpPr>
        <p:spPr>
          <a:xfrm>
            <a:off x="1717289" y="452315"/>
            <a:ext cx="8757424" cy="874255"/>
          </a:xfrm>
          <a:prstGeom prst="rect">
            <a:avLst/>
          </a:prstGeom>
          <a:solidFill>
            <a:schemeClr val="accent1"/>
          </a:solidFill>
          <a:effectLst>
            <a:outerShdw blurRad="127000" dist="63500" dir="5400000" algn="ctr" rotWithShape="0">
              <a:srgbClr val="000000">
                <a:alpha val="26000"/>
              </a:srgbClr>
            </a:outerShdw>
          </a:effectLst>
        </p:spPr>
        <p:txBody>
          <a:bodyPr wrap="square" tIns="180000" bIns="0" anchor="ctr" anchorCtr="0">
            <a:spAutoFit/>
          </a:bodyPr>
          <a:lstStyle>
            <a:lvl1pPr>
              <a:lnSpc>
                <a:spcPct val="90000"/>
              </a:lnSpc>
              <a:defRPr sz="5000" spc="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511448707"/>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Portfolio">
    <p:bg>
      <p:bgPr>
        <a:solidFill>
          <a:schemeClr val="bg1"/>
        </a:solidFill>
        <a:effectLst/>
      </p:bgPr>
    </p:bg>
    <p:spTree>
      <p:nvGrpSpPr>
        <p:cNvPr id="1" name=""/>
        <p:cNvGrpSpPr/>
        <p:nvPr/>
      </p:nvGrpSpPr>
      <p:grpSpPr>
        <a:xfrm>
          <a:off x="0" y="0"/>
          <a:ext cx="0" cy="0"/>
          <a:chOff x="0" y="0"/>
          <a:chExt cx="0" cy="0"/>
        </a:xfrm>
      </p:grpSpPr>
      <p:sp>
        <p:nvSpPr>
          <p:cNvPr id="450" name="Shape 450"/>
          <p:cNvSpPr>
            <a:spLocks noGrp="1"/>
          </p:cNvSpPr>
          <p:nvPr>
            <p:ph type="pic" sz="quarter" idx="14"/>
          </p:nvPr>
        </p:nvSpPr>
        <p:spPr>
          <a:xfrm>
            <a:off x="636258" y="2264097"/>
            <a:ext cx="2635251" cy="2635251"/>
          </a:xfrm>
          <a:prstGeom prst="rect">
            <a:avLst/>
          </a:prstGeom>
        </p:spPr>
        <p:txBody>
          <a:bodyPr lIns="91439" tIns="45719" rIns="91439" bIns="45719" anchor="t">
            <a:noAutofit/>
          </a:bodyPr>
          <a:lstStyle>
            <a:lvl1pPr marL="0" indent="0">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451" name="Shape 451"/>
          <p:cNvSpPr>
            <a:spLocks noGrp="1"/>
          </p:cNvSpPr>
          <p:nvPr>
            <p:ph type="pic" sz="quarter" idx="15"/>
          </p:nvPr>
        </p:nvSpPr>
        <p:spPr>
          <a:xfrm>
            <a:off x="3397619" y="2264097"/>
            <a:ext cx="2635251" cy="2636690"/>
          </a:xfrm>
          <a:prstGeom prst="rect">
            <a:avLst/>
          </a:prstGeom>
        </p:spPr>
        <p:txBody>
          <a:bodyPr lIns="91439" tIns="45719" rIns="91439" bIns="45719" anchor="t">
            <a:noAutofit/>
          </a:bodyPr>
          <a:lstStyle>
            <a:lvl1pPr marL="0" indent="0">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452" name="Shape 452"/>
          <p:cNvSpPr>
            <a:spLocks noGrp="1"/>
          </p:cNvSpPr>
          <p:nvPr>
            <p:ph type="pic" sz="quarter" idx="16"/>
          </p:nvPr>
        </p:nvSpPr>
        <p:spPr>
          <a:xfrm>
            <a:off x="6158979" y="2264098"/>
            <a:ext cx="2635251" cy="2635251"/>
          </a:xfrm>
          <a:prstGeom prst="rect">
            <a:avLst/>
          </a:prstGeom>
        </p:spPr>
        <p:txBody>
          <a:bodyPr lIns="91439" tIns="45719" rIns="91439" bIns="45719" anchor="t">
            <a:noAutofit/>
          </a:bodyPr>
          <a:lstStyle>
            <a:lvl1pPr marL="0" indent="0">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453" name="Shape 453"/>
          <p:cNvSpPr>
            <a:spLocks noGrp="1"/>
          </p:cNvSpPr>
          <p:nvPr>
            <p:ph type="pic" sz="quarter" idx="17"/>
          </p:nvPr>
        </p:nvSpPr>
        <p:spPr>
          <a:xfrm>
            <a:off x="8920339" y="2264097"/>
            <a:ext cx="2635251" cy="2635251"/>
          </a:xfrm>
          <a:prstGeom prst="rect">
            <a:avLst/>
          </a:prstGeom>
        </p:spPr>
        <p:txBody>
          <a:bodyPr lIns="91439" tIns="45719" rIns="91439" bIns="45719" anchor="t">
            <a:noAutofit/>
          </a:bodyPr>
          <a:lstStyle>
            <a:lvl1pPr marL="0" indent="0">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454" name="Shape 454"/>
          <p:cNvSpPr>
            <a:spLocks noGrp="1"/>
          </p:cNvSpPr>
          <p:nvPr>
            <p:ph type="body" sz="quarter" idx="18" hasCustomPrompt="1"/>
          </p:nvPr>
        </p:nvSpPr>
        <p:spPr>
          <a:xfrm>
            <a:off x="642608" y="5069681"/>
            <a:ext cx="2635251" cy="369332"/>
          </a:xfrm>
          <a:prstGeom prst="rect">
            <a:avLst/>
          </a:prstGeom>
        </p:spPr>
        <p:txBody>
          <a:bodyPr anchor="t">
            <a:spAutoFit/>
          </a:bodyPr>
          <a:lstStyle>
            <a:lvl1pPr marL="0" indent="0" algn="ctr" defTabSz="412750">
              <a:spcBef>
                <a:spcPts val="0"/>
              </a:spcBef>
              <a:buSzTx/>
              <a:buFont typeface="Segoe UI" charset="0"/>
              <a:buNone/>
              <a:defRPr spc="270">
                <a:solidFill>
                  <a:schemeClr val="tx2"/>
                </a:solidFill>
                <a:latin typeface="+mj-lt"/>
                <a:ea typeface="+mn-ea"/>
                <a:cs typeface="+mn-cs"/>
                <a:sym typeface="Franklin Gothic Demi Cond"/>
              </a:defRPr>
            </a:lvl1pPr>
          </a:lstStyle>
          <a:p>
            <a:r>
              <a:rPr lang="en-US" dirty="0"/>
              <a:t>HEADING 1</a:t>
            </a:r>
          </a:p>
        </p:txBody>
      </p:sp>
      <p:sp>
        <p:nvSpPr>
          <p:cNvPr id="455" name="Shape 455"/>
          <p:cNvSpPr>
            <a:spLocks noGrp="1"/>
          </p:cNvSpPr>
          <p:nvPr>
            <p:ph type="body" sz="quarter" idx="19" hasCustomPrompt="1"/>
          </p:nvPr>
        </p:nvSpPr>
        <p:spPr>
          <a:xfrm>
            <a:off x="737858" y="5457031"/>
            <a:ext cx="2444751" cy="704423"/>
          </a:xfrm>
          <a:prstGeom prst="rect">
            <a:avLst/>
          </a:prstGeom>
        </p:spPr>
        <p:txBody>
          <a:bodyPr lIns="71437" tIns="71437" rIns="71437" bIns="71437" anchor="t">
            <a:spAutoFit/>
          </a:bodyPr>
          <a:lstStyle>
            <a:lvl1pPr marL="0" indent="0" algn="ctr">
              <a:lnSpc>
                <a:spcPct val="130000"/>
              </a:lnSpc>
              <a:spcBef>
                <a:spcPts val="0"/>
              </a:spcBef>
              <a:buSzTx/>
              <a:buFont typeface="Segoe UI" charset="0"/>
              <a:buNone/>
              <a:defRPr lang="en-US" sz="1400" u="none" baseline="0" smtClean="0">
                <a:latin typeface="+mn-lt"/>
                <a:ea typeface="Segoe UI" panose="020B0604020202020204" pitchFamily="34" charset="-128"/>
                <a:cs typeface="Segoe UI" panose="020B0604020202020204" pitchFamily="34" charset="0"/>
              </a:defRPr>
            </a:lvl1pPr>
          </a:lstStyle>
          <a:p>
            <a:r>
              <a:rPr lang="en-US" dirty="0"/>
              <a:t>Various versions have evolved over the years, sometimes.</a:t>
            </a:r>
          </a:p>
        </p:txBody>
      </p:sp>
      <p:sp>
        <p:nvSpPr>
          <p:cNvPr id="456" name="Shape 456"/>
          <p:cNvSpPr>
            <a:spLocks noGrp="1"/>
          </p:cNvSpPr>
          <p:nvPr>
            <p:ph type="body" sz="quarter" idx="20" hasCustomPrompt="1"/>
          </p:nvPr>
        </p:nvSpPr>
        <p:spPr>
          <a:xfrm>
            <a:off x="3403969" y="5069681"/>
            <a:ext cx="2635251" cy="369332"/>
          </a:xfrm>
          <a:prstGeom prst="rect">
            <a:avLst/>
          </a:prstGeom>
        </p:spPr>
        <p:txBody>
          <a:bodyPr anchor="t">
            <a:spAutoFit/>
          </a:bodyPr>
          <a:lstStyle>
            <a:lvl1pPr marL="0" indent="0" algn="ctr" defTabSz="412750">
              <a:spcBef>
                <a:spcPts val="0"/>
              </a:spcBef>
              <a:buSzTx/>
              <a:buFont typeface="Segoe UI" charset="0"/>
              <a:buNone/>
              <a:defRPr spc="270">
                <a:solidFill>
                  <a:schemeClr val="tx2"/>
                </a:solidFill>
                <a:latin typeface="+mj-lt"/>
                <a:ea typeface="+mn-ea"/>
                <a:cs typeface="+mn-cs"/>
                <a:sym typeface="Franklin Gothic Demi Cond"/>
              </a:defRPr>
            </a:lvl1pPr>
          </a:lstStyle>
          <a:p>
            <a:r>
              <a:rPr lang="en-US" dirty="0"/>
              <a:t>HEADING 2</a:t>
            </a:r>
          </a:p>
        </p:txBody>
      </p:sp>
      <p:sp>
        <p:nvSpPr>
          <p:cNvPr id="457" name="Shape 457"/>
          <p:cNvSpPr>
            <a:spLocks noGrp="1"/>
          </p:cNvSpPr>
          <p:nvPr>
            <p:ph type="body" sz="quarter" idx="21" hasCustomPrompt="1"/>
          </p:nvPr>
        </p:nvSpPr>
        <p:spPr>
          <a:xfrm>
            <a:off x="3492869" y="5457031"/>
            <a:ext cx="2444751" cy="704423"/>
          </a:xfrm>
          <a:prstGeom prst="rect">
            <a:avLst/>
          </a:prstGeom>
        </p:spPr>
        <p:txBody>
          <a:bodyPr lIns="71437" tIns="71437" rIns="71437" bIns="71437" anchor="t">
            <a:spAutoFit/>
          </a:bodyPr>
          <a:lstStyle>
            <a:lvl1pPr marL="0" marR="0" indent="0" algn="ctr" defTabSz="410766" eaLnBrk="1" fontAlgn="auto" latinLnBrk="0" hangingPunct="1">
              <a:lnSpc>
                <a:spcPct val="130000"/>
              </a:lnSpc>
              <a:spcBef>
                <a:spcPts val="0"/>
              </a:spcBef>
              <a:spcAft>
                <a:spcPts val="0"/>
              </a:spcAft>
              <a:buClrTx/>
              <a:buSzTx/>
              <a:buFont typeface="Segoe UI" charset="0"/>
              <a:buNone/>
              <a:tabLst/>
              <a:defRPr lang="en-US" sz="1400" u="none" baseline="0" smtClean="0">
                <a:latin typeface="+mn-lt"/>
                <a:ea typeface="Segoe UI" panose="020B0604020202020204" pitchFamily="34" charset="-128"/>
                <a:cs typeface="Segoe UI" panose="020B0604020202020204" pitchFamily="34" charset="0"/>
              </a:defRPr>
            </a:lvl1pPr>
          </a:lstStyle>
          <a:p>
            <a:r>
              <a:rPr lang="en-US" dirty="0"/>
              <a:t>Various versions have evolved over the years, sometimes.</a:t>
            </a:r>
          </a:p>
        </p:txBody>
      </p:sp>
      <p:sp>
        <p:nvSpPr>
          <p:cNvPr id="458" name="Shape 458"/>
          <p:cNvSpPr>
            <a:spLocks noGrp="1"/>
          </p:cNvSpPr>
          <p:nvPr>
            <p:ph type="body" sz="quarter" idx="22" hasCustomPrompt="1"/>
          </p:nvPr>
        </p:nvSpPr>
        <p:spPr>
          <a:xfrm>
            <a:off x="6158979" y="5069681"/>
            <a:ext cx="2635251" cy="369332"/>
          </a:xfrm>
          <a:prstGeom prst="rect">
            <a:avLst/>
          </a:prstGeom>
        </p:spPr>
        <p:txBody>
          <a:bodyPr anchor="t">
            <a:spAutoFit/>
          </a:bodyPr>
          <a:lstStyle>
            <a:lvl1pPr marL="0" indent="0" algn="ctr" defTabSz="412750">
              <a:spcBef>
                <a:spcPts val="0"/>
              </a:spcBef>
              <a:buSzTx/>
              <a:buFont typeface="Segoe UI" charset="0"/>
              <a:buNone/>
              <a:defRPr spc="270">
                <a:solidFill>
                  <a:schemeClr val="tx2"/>
                </a:solidFill>
                <a:latin typeface="+mj-lt"/>
                <a:ea typeface="+mn-ea"/>
                <a:cs typeface="+mn-cs"/>
                <a:sym typeface="Franklin Gothic Demi Cond"/>
              </a:defRPr>
            </a:lvl1pPr>
          </a:lstStyle>
          <a:p>
            <a:r>
              <a:rPr lang="en-US" dirty="0"/>
              <a:t>HEADING 3</a:t>
            </a:r>
          </a:p>
        </p:txBody>
      </p:sp>
      <p:sp>
        <p:nvSpPr>
          <p:cNvPr id="459" name="Shape 459"/>
          <p:cNvSpPr>
            <a:spLocks noGrp="1"/>
          </p:cNvSpPr>
          <p:nvPr>
            <p:ph type="body" sz="quarter" idx="23" hasCustomPrompt="1"/>
          </p:nvPr>
        </p:nvSpPr>
        <p:spPr>
          <a:xfrm>
            <a:off x="6254229" y="5457031"/>
            <a:ext cx="2444751" cy="704423"/>
          </a:xfrm>
          <a:prstGeom prst="rect">
            <a:avLst/>
          </a:prstGeom>
        </p:spPr>
        <p:txBody>
          <a:bodyPr lIns="71437" tIns="71437" rIns="71437" bIns="71437" anchor="t">
            <a:spAutoFit/>
          </a:bodyPr>
          <a:lstStyle>
            <a:lvl1pPr marL="0" marR="0" indent="0" algn="ctr" defTabSz="410766" eaLnBrk="1" fontAlgn="auto" latinLnBrk="0" hangingPunct="1">
              <a:lnSpc>
                <a:spcPct val="130000"/>
              </a:lnSpc>
              <a:spcBef>
                <a:spcPts val="0"/>
              </a:spcBef>
              <a:spcAft>
                <a:spcPts val="0"/>
              </a:spcAft>
              <a:buClrTx/>
              <a:buSzTx/>
              <a:buFont typeface="Segoe UI" charset="0"/>
              <a:buNone/>
              <a:tabLst/>
              <a:defRPr lang="en-US" sz="1400" u="none" baseline="0" smtClean="0">
                <a:latin typeface="+mn-lt"/>
                <a:ea typeface="Segoe UI" panose="020B0604020202020204" pitchFamily="34" charset="-128"/>
                <a:cs typeface="Segoe UI" panose="020B0604020202020204" pitchFamily="34" charset="0"/>
              </a:defRPr>
            </a:lvl1pPr>
          </a:lstStyle>
          <a:p>
            <a:r>
              <a:rPr lang="en-US" dirty="0"/>
              <a:t>Various versions have evolved over the years, sometimes.</a:t>
            </a:r>
          </a:p>
        </p:txBody>
      </p:sp>
      <p:sp>
        <p:nvSpPr>
          <p:cNvPr id="460" name="Shape 460"/>
          <p:cNvSpPr>
            <a:spLocks noGrp="1"/>
          </p:cNvSpPr>
          <p:nvPr>
            <p:ph type="body" sz="quarter" idx="24" hasCustomPrompt="1"/>
          </p:nvPr>
        </p:nvSpPr>
        <p:spPr>
          <a:xfrm>
            <a:off x="8913988" y="5069681"/>
            <a:ext cx="2635251" cy="369332"/>
          </a:xfrm>
          <a:prstGeom prst="rect">
            <a:avLst/>
          </a:prstGeom>
        </p:spPr>
        <p:txBody>
          <a:bodyPr anchor="t">
            <a:spAutoFit/>
          </a:bodyPr>
          <a:lstStyle>
            <a:lvl1pPr marL="0" indent="0" algn="ctr" defTabSz="412750">
              <a:spcBef>
                <a:spcPts val="0"/>
              </a:spcBef>
              <a:buSzTx/>
              <a:buFont typeface="Segoe UI" charset="0"/>
              <a:buNone/>
              <a:defRPr lang="en-US" sz="1800" b="0" u="none" spc="300" baseline="0" smtClean="0">
                <a:solidFill>
                  <a:schemeClr val="tx2"/>
                </a:solidFill>
                <a:latin typeface="+mj-lt"/>
                <a:ea typeface="Segoe UI" panose="020B0604020202020204" pitchFamily="34" charset="-128"/>
                <a:cs typeface="Segoe UI" panose="020B0604020202020204" pitchFamily="34" charset="0"/>
              </a:defRPr>
            </a:lvl1pPr>
          </a:lstStyle>
          <a:p>
            <a:r>
              <a:rPr lang="en-US" dirty="0"/>
              <a:t>HEADING 4</a:t>
            </a:r>
          </a:p>
        </p:txBody>
      </p:sp>
      <p:sp>
        <p:nvSpPr>
          <p:cNvPr id="461" name="Shape 461"/>
          <p:cNvSpPr>
            <a:spLocks noGrp="1"/>
          </p:cNvSpPr>
          <p:nvPr>
            <p:ph type="body" sz="quarter" idx="25" hasCustomPrompt="1"/>
          </p:nvPr>
        </p:nvSpPr>
        <p:spPr>
          <a:xfrm>
            <a:off x="9015589" y="5457031"/>
            <a:ext cx="2444751" cy="704423"/>
          </a:xfrm>
          <a:prstGeom prst="rect">
            <a:avLst/>
          </a:prstGeom>
        </p:spPr>
        <p:txBody>
          <a:bodyPr lIns="71437" tIns="71437" rIns="71437" bIns="71437" anchor="t">
            <a:spAutoFit/>
          </a:bodyPr>
          <a:lstStyle>
            <a:lvl1pPr marL="0" marR="0" indent="0" algn="ctr" defTabSz="410766" eaLnBrk="1" fontAlgn="auto" latinLnBrk="0" hangingPunct="1">
              <a:lnSpc>
                <a:spcPct val="130000"/>
              </a:lnSpc>
              <a:spcBef>
                <a:spcPts val="0"/>
              </a:spcBef>
              <a:spcAft>
                <a:spcPts val="0"/>
              </a:spcAft>
              <a:buClrTx/>
              <a:buSzTx/>
              <a:buFont typeface="Segoe UI" charset="0"/>
              <a:buNone/>
              <a:tabLst/>
              <a:defRPr lang="en-US" sz="1400" u="none" baseline="0" smtClean="0">
                <a:latin typeface="+mn-lt"/>
                <a:ea typeface="Segoe UI" panose="020B0604020202020204" pitchFamily="34" charset="-128"/>
                <a:cs typeface="Segoe UI" panose="020B0604020202020204" pitchFamily="34" charset="0"/>
              </a:defRPr>
            </a:lvl1pPr>
          </a:lstStyle>
          <a:p>
            <a:r>
              <a:rPr lang="en-US" dirty="0"/>
              <a:t>Various versions have evolved over the years, sometimes.</a:t>
            </a:r>
            <a:endParaRPr dirty="0"/>
          </a:p>
        </p:txBody>
      </p:sp>
      <p:sp>
        <p:nvSpPr>
          <p:cNvPr id="18" name="Shape 62"/>
          <p:cNvSpPr>
            <a:spLocks noGrp="1"/>
          </p:cNvSpPr>
          <p:nvPr>
            <p:ph type="body" sz="quarter" idx="13" hasCustomPrompt="1"/>
          </p:nvPr>
        </p:nvSpPr>
        <p:spPr>
          <a:xfrm>
            <a:off x="636259" y="1419225"/>
            <a:ext cx="10919483" cy="415498"/>
          </a:xfrm>
          <a:prstGeom prst="rect">
            <a:avLst/>
          </a:prstGeom>
        </p:spPr>
        <p:txBody>
          <a:bodyPr anchor="t" anchorCtr="0">
            <a:spAutoFit/>
          </a:bodyPr>
          <a:lstStyle>
            <a:lvl1pPr marL="0" indent="0" algn="ctr" defTabSz="412750">
              <a:lnSpc>
                <a:spcPct val="140000"/>
              </a:lnSpc>
              <a:spcBef>
                <a:spcPts val="0"/>
              </a:spcBef>
              <a:buSzTx/>
              <a:buNone/>
              <a:defRPr sz="1500" spc="375">
                <a:solidFill>
                  <a:schemeClr val="tx1"/>
                </a:solidFill>
                <a:latin typeface="+mj-lt"/>
                <a:ea typeface="Franklin Gothic Demi Cond"/>
                <a:cs typeface="Franklin Gothic Demi Cond"/>
                <a:sym typeface="Franklin Gothic Demi Cond"/>
              </a:defRPr>
            </a:lvl1pPr>
          </a:lstStyle>
          <a:p>
            <a:r>
              <a:rPr lang="en-US" dirty="0"/>
              <a:t>SUBTITLE TEXT</a:t>
            </a:r>
          </a:p>
        </p:txBody>
      </p:sp>
      <p:sp>
        <p:nvSpPr>
          <p:cNvPr id="20"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19" name="Shape 68">
            <a:extLst>
              <a:ext uri="{FF2B5EF4-FFF2-40B4-BE49-F238E27FC236}">
                <a16:creationId xmlns:a16="http://schemas.microsoft.com/office/drawing/2014/main" id="{75716027-8A3A-4FCC-A3E7-063625D51E35}"/>
              </a:ext>
            </a:extLst>
          </p:cNvPr>
          <p:cNvSpPr>
            <a:spLocks noGrp="1"/>
          </p:cNvSpPr>
          <p:nvPr>
            <p:ph type="title" hasCustomPrompt="1"/>
          </p:nvPr>
        </p:nvSpPr>
        <p:spPr>
          <a:xfrm>
            <a:off x="1717289" y="452315"/>
            <a:ext cx="8757424" cy="874255"/>
          </a:xfrm>
          <a:prstGeom prst="rect">
            <a:avLst/>
          </a:prstGeom>
          <a:solidFill>
            <a:schemeClr val="accent1"/>
          </a:solidFill>
          <a:effectLst>
            <a:outerShdw blurRad="127000" dist="63500" dir="5400000" algn="ctr" rotWithShape="0">
              <a:srgbClr val="000000">
                <a:alpha val="26000"/>
              </a:srgbClr>
            </a:outerShdw>
          </a:effectLst>
        </p:spPr>
        <p:txBody>
          <a:bodyPr wrap="square" tIns="180000" bIns="0" anchor="ctr" anchorCtr="0">
            <a:spAutoFit/>
          </a:bodyPr>
          <a:lstStyle>
            <a:lvl1pPr>
              <a:lnSpc>
                <a:spcPct val="90000"/>
              </a:lnSpc>
              <a:defRPr sz="5000" spc="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646853313"/>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Portfolio">
    <p:bg>
      <p:bgPr>
        <a:solidFill>
          <a:schemeClr val="bg1"/>
        </a:solidFill>
        <a:effectLst/>
      </p:bgPr>
    </p:bg>
    <p:spTree>
      <p:nvGrpSpPr>
        <p:cNvPr id="1" name=""/>
        <p:cNvGrpSpPr/>
        <p:nvPr/>
      </p:nvGrpSpPr>
      <p:grpSpPr>
        <a:xfrm>
          <a:off x="0" y="0"/>
          <a:ext cx="0" cy="0"/>
          <a:chOff x="0" y="0"/>
          <a:chExt cx="0" cy="0"/>
        </a:xfrm>
      </p:grpSpPr>
      <p:sp>
        <p:nvSpPr>
          <p:cNvPr id="471" name="Shape 471"/>
          <p:cNvSpPr>
            <a:spLocks noGrp="1"/>
          </p:cNvSpPr>
          <p:nvPr>
            <p:ph type="pic" sz="quarter" idx="14"/>
          </p:nvPr>
        </p:nvSpPr>
        <p:spPr>
          <a:xfrm>
            <a:off x="636258" y="3586361"/>
            <a:ext cx="2635251" cy="2635251"/>
          </a:xfrm>
          <a:prstGeom prst="rect">
            <a:avLst/>
          </a:prstGeom>
        </p:spPr>
        <p:txBody>
          <a:bodyPr lIns="91439" tIns="45719" rIns="91439" bIns="45719" anchor="t">
            <a:noAutofit/>
          </a:bodyPr>
          <a:lstStyle>
            <a:lvl1pPr marL="0" indent="0">
              <a:buFontTx/>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472" name="Shape 472"/>
          <p:cNvSpPr>
            <a:spLocks noGrp="1"/>
          </p:cNvSpPr>
          <p:nvPr>
            <p:ph type="pic" sz="quarter" idx="15"/>
          </p:nvPr>
        </p:nvSpPr>
        <p:spPr>
          <a:xfrm>
            <a:off x="3397619" y="3586361"/>
            <a:ext cx="2635251" cy="2636690"/>
          </a:xfrm>
          <a:prstGeom prst="rect">
            <a:avLst/>
          </a:prstGeom>
        </p:spPr>
        <p:txBody>
          <a:bodyPr lIns="91439" tIns="45719" rIns="91439" bIns="45719" anchor="t">
            <a:noAutofit/>
          </a:bodyPr>
          <a:lstStyle>
            <a:lvl1pPr marL="0" indent="0">
              <a:buFontTx/>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473" name="Shape 473"/>
          <p:cNvSpPr>
            <a:spLocks noGrp="1"/>
          </p:cNvSpPr>
          <p:nvPr>
            <p:ph type="pic" sz="quarter" idx="16"/>
          </p:nvPr>
        </p:nvSpPr>
        <p:spPr>
          <a:xfrm>
            <a:off x="6158979" y="3586361"/>
            <a:ext cx="2635251" cy="2635251"/>
          </a:xfrm>
          <a:prstGeom prst="rect">
            <a:avLst/>
          </a:prstGeom>
        </p:spPr>
        <p:txBody>
          <a:bodyPr lIns="91439" tIns="45719" rIns="91439" bIns="45719" anchor="t">
            <a:noAutofit/>
          </a:bodyPr>
          <a:lstStyle>
            <a:lvl1pPr marL="0" indent="0">
              <a:buFontTx/>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474" name="Shape 474"/>
          <p:cNvSpPr>
            <a:spLocks noGrp="1"/>
          </p:cNvSpPr>
          <p:nvPr>
            <p:ph type="pic" sz="quarter" idx="17"/>
          </p:nvPr>
        </p:nvSpPr>
        <p:spPr>
          <a:xfrm>
            <a:off x="8920339" y="3586361"/>
            <a:ext cx="2635251" cy="2635251"/>
          </a:xfrm>
          <a:prstGeom prst="rect">
            <a:avLst/>
          </a:prstGeom>
        </p:spPr>
        <p:txBody>
          <a:bodyPr lIns="91439" tIns="45719" rIns="91439" bIns="45719" anchor="t">
            <a:noAutofit/>
          </a:bodyPr>
          <a:lstStyle>
            <a:lvl1pPr marL="0" indent="0">
              <a:buFontTx/>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475" name="Shape 475"/>
          <p:cNvSpPr>
            <a:spLocks noGrp="1"/>
          </p:cNvSpPr>
          <p:nvPr>
            <p:ph type="body" sz="quarter" idx="18" hasCustomPrompt="1"/>
          </p:nvPr>
        </p:nvSpPr>
        <p:spPr>
          <a:xfrm>
            <a:off x="769609" y="2495531"/>
            <a:ext cx="2508251" cy="646331"/>
          </a:xfrm>
          <a:prstGeom prst="rect">
            <a:avLst/>
          </a:prstGeom>
        </p:spPr>
        <p:txBody>
          <a:bodyPr anchor="b">
            <a:spAutoFit/>
          </a:bodyPr>
          <a:lstStyle>
            <a:lvl1pPr marL="0" indent="0" defTabSz="412750">
              <a:spcBef>
                <a:spcPts val="0"/>
              </a:spcBef>
              <a:buSzTx/>
              <a:buFontTx/>
              <a:buNone/>
              <a:defRPr spc="270">
                <a:solidFill>
                  <a:schemeClr val="tx1"/>
                </a:solidFill>
                <a:latin typeface="+mj-lt"/>
                <a:ea typeface="+mn-ea"/>
                <a:cs typeface="+mn-cs"/>
                <a:sym typeface="Franklin Gothic Demi Cond"/>
              </a:defRPr>
            </a:lvl1pPr>
          </a:lstStyle>
          <a:p>
            <a:pPr lvl="0"/>
            <a:r>
              <a:rPr lang="en-US" dirty="0"/>
              <a:t>EDIT MASTER TEXT STYLES</a:t>
            </a:r>
          </a:p>
        </p:txBody>
      </p:sp>
      <p:sp>
        <p:nvSpPr>
          <p:cNvPr id="477" name="Shape 477"/>
          <p:cNvSpPr>
            <a:spLocks noGrp="1"/>
          </p:cNvSpPr>
          <p:nvPr>
            <p:ph type="body" sz="quarter" idx="20" hasCustomPrompt="1"/>
          </p:nvPr>
        </p:nvSpPr>
        <p:spPr>
          <a:xfrm>
            <a:off x="6285979" y="2495531"/>
            <a:ext cx="2508251" cy="646331"/>
          </a:xfrm>
          <a:prstGeom prst="rect">
            <a:avLst/>
          </a:prstGeom>
        </p:spPr>
        <p:txBody>
          <a:bodyPr anchor="b">
            <a:spAutoFit/>
          </a:bodyPr>
          <a:lstStyle>
            <a:lvl1pPr marL="0" indent="0" defTabSz="412750">
              <a:spcBef>
                <a:spcPts val="0"/>
              </a:spcBef>
              <a:buSzTx/>
              <a:buFontTx/>
              <a:buNone/>
              <a:defRPr spc="270">
                <a:solidFill>
                  <a:schemeClr val="tx1"/>
                </a:solidFill>
                <a:latin typeface="+mj-lt"/>
                <a:ea typeface="+mn-ea"/>
                <a:cs typeface="+mn-cs"/>
                <a:sym typeface="Franklin Gothic Demi Cond"/>
              </a:defRPr>
            </a:lvl1pPr>
          </a:lstStyle>
          <a:p>
            <a:pPr lvl="0"/>
            <a:r>
              <a:rPr lang="en-US" dirty="0"/>
              <a:t>EDIT MASTER TEXT STYLES</a:t>
            </a:r>
          </a:p>
        </p:txBody>
      </p:sp>
      <p:sp>
        <p:nvSpPr>
          <p:cNvPr id="479" name="Shape 479"/>
          <p:cNvSpPr/>
          <p:nvPr/>
        </p:nvSpPr>
        <p:spPr>
          <a:xfrm flipV="1">
            <a:off x="648959" y="2243835"/>
            <a:ext cx="1" cy="898026"/>
          </a:xfrm>
          <a:prstGeom prst="line">
            <a:avLst/>
          </a:prstGeom>
          <a:ln w="25400">
            <a:solidFill>
              <a:srgbClr val="DCDEE0"/>
            </a:solidFill>
            <a:miter lim="400000"/>
          </a:ln>
        </p:spPr>
        <p:txBody>
          <a:bodyPr lIns="25400" tIns="25400" rIns="25400" bIns="25400" anchor="ctr"/>
          <a:lstStyle/>
          <a:p>
            <a:pPr marL="0" indent="0" defTabSz="412750">
              <a:buFontTx/>
              <a:buNone/>
              <a:defRPr sz="3200">
                <a:solidFill>
                  <a:srgbClr val="000000"/>
                </a:solidFill>
                <a:latin typeface="Segoe UI"/>
                <a:ea typeface="Segoe UI"/>
                <a:cs typeface="Segoe UI"/>
                <a:sym typeface="Segoe UI"/>
              </a:defRPr>
            </a:pPr>
            <a:endParaRPr sz="1600" dirty="0">
              <a:solidFill>
                <a:schemeClr val="tx1"/>
              </a:solidFill>
              <a:latin typeface="Segoe UI" panose="020B0604020202020204" pitchFamily="34" charset="-128"/>
              <a:ea typeface="Segoe UI" panose="020B0604020202020204" pitchFamily="34" charset="-128"/>
              <a:cs typeface="Segoe UI" panose="020B0604020202020204" pitchFamily="34" charset="-128"/>
            </a:endParaRPr>
          </a:p>
        </p:txBody>
      </p:sp>
      <p:sp>
        <p:nvSpPr>
          <p:cNvPr id="480" name="Shape 480"/>
          <p:cNvSpPr/>
          <p:nvPr/>
        </p:nvSpPr>
        <p:spPr>
          <a:xfrm flipV="1">
            <a:off x="3403969" y="2243835"/>
            <a:ext cx="1" cy="898026"/>
          </a:xfrm>
          <a:prstGeom prst="line">
            <a:avLst/>
          </a:prstGeom>
          <a:ln w="25400">
            <a:solidFill>
              <a:srgbClr val="DCDEE0"/>
            </a:solidFill>
            <a:miter lim="400000"/>
          </a:ln>
        </p:spPr>
        <p:txBody>
          <a:bodyPr lIns="25400" tIns="25400" rIns="25400" bIns="25400" anchor="ctr"/>
          <a:lstStyle/>
          <a:p>
            <a:pPr marL="0" indent="0" defTabSz="412750">
              <a:buFontTx/>
              <a:buNone/>
              <a:defRPr sz="3200">
                <a:solidFill>
                  <a:srgbClr val="000000"/>
                </a:solidFill>
                <a:latin typeface="Segoe UI"/>
                <a:ea typeface="Segoe UI"/>
                <a:cs typeface="Segoe UI"/>
                <a:sym typeface="Segoe UI"/>
              </a:defRPr>
            </a:pPr>
            <a:endParaRPr sz="1600" dirty="0">
              <a:solidFill>
                <a:schemeClr val="tx1"/>
              </a:solidFill>
              <a:latin typeface="Segoe UI" panose="020B0604020202020204" pitchFamily="34" charset="-128"/>
              <a:ea typeface="Segoe UI" panose="020B0604020202020204" pitchFamily="34" charset="-128"/>
              <a:cs typeface="Segoe UI" panose="020B0604020202020204" pitchFamily="34" charset="-128"/>
            </a:endParaRPr>
          </a:p>
        </p:txBody>
      </p:sp>
      <p:sp>
        <p:nvSpPr>
          <p:cNvPr id="481" name="Shape 481"/>
          <p:cNvSpPr/>
          <p:nvPr/>
        </p:nvSpPr>
        <p:spPr>
          <a:xfrm flipV="1">
            <a:off x="6165329" y="2243835"/>
            <a:ext cx="1" cy="898026"/>
          </a:xfrm>
          <a:prstGeom prst="line">
            <a:avLst/>
          </a:prstGeom>
          <a:ln w="25400">
            <a:solidFill>
              <a:srgbClr val="DCDEE0"/>
            </a:solidFill>
            <a:miter lim="400000"/>
          </a:ln>
        </p:spPr>
        <p:txBody>
          <a:bodyPr lIns="25400" tIns="25400" rIns="25400" bIns="25400" anchor="ctr"/>
          <a:lstStyle/>
          <a:p>
            <a:pPr marL="0" indent="0" defTabSz="412750">
              <a:buFontTx/>
              <a:buNone/>
              <a:defRPr sz="3200">
                <a:solidFill>
                  <a:srgbClr val="000000"/>
                </a:solidFill>
                <a:latin typeface="Segoe UI"/>
                <a:ea typeface="Segoe UI"/>
                <a:cs typeface="Segoe UI"/>
                <a:sym typeface="Segoe UI"/>
              </a:defRPr>
            </a:pPr>
            <a:endParaRPr sz="1600" dirty="0">
              <a:solidFill>
                <a:schemeClr val="tx1"/>
              </a:solidFill>
              <a:latin typeface="Segoe UI" panose="020B0604020202020204" pitchFamily="34" charset="-128"/>
              <a:ea typeface="Segoe UI" panose="020B0604020202020204" pitchFamily="34" charset="-128"/>
              <a:cs typeface="Segoe UI" panose="020B0604020202020204" pitchFamily="34" charset="-128"/>
            </a:endParaRPr>
          </a:p>
        </p:txBody>
      </p:sp>
      <p:sp>
        <p:nvSpPr>
          <p:cNvPr id="482" name="Shape 482"/>
          <p:cNvSpPr/>
          <p:nvPr/>
        </p:nvSpPr>
        <p:spPr>
          <a:xfrm flipV="1">
            <a:off x="8926689" y="2243835"/>
            <a:ext cx="1" cy="898026"/>
          </a:xfrm>
          <a:prstGeom prst="line">
            <a:avLst/>
          </a:prstGeom>
          <a:ln w="25400">
            <a:solidFill>
              <a:srgbClr val="DCDEE0"/>
            </a:solidFill>
            <a:miter lim="400000"/>
          </a:ln>
        </p:spPr>
        <p:txBody>
          <a:bodyPr lIns="25400" tIns="25400" rIns="25400" bIns="25400" anchor="ctr"/>
          <a:lstStyle/>
          <a:p>
            <a:pPr marL="0" indent="0" defTabSz="412750">
              <a:buFontTx/>
              <a:buNone/>
              <a:defRPr sz="3200">
                <a:solidFill>
                  <a:srgbClr val="000000"/>
                </a:solidFill>
                <a:latin typeface="Segoe UI"/>
                <a:ea typeface="Segoe UI"/>
                <a:cs typeface="Segoe UI"/>
                <a:sym typeface="Segoe UI"/>
              </a:defRPr>
            </a:pPr>
            <a:endParaRPr sz="1600" dirty="0">
              <a:solidFill>
                <a:schemeClr val="tx1"/>
              </a:solidFill>
              <a:latin typeface="Segoe UI" panose="020B0604020202020204" pitchFamily="34" charset="-128"/>
              <a:ea typeface="Segoe UI" panose="020B0604020202020204" pitchFamily="34" charset="-128"/>
              <a:cs typeface="Segoe UI" panose="020B0604020202020204" pitchFamily="34" charset="-128"/>
            </a:endParaRPr>
          </a:p>
        </p:txBody>
      </p:sp>
      <p:sp>
        <p:nvSpPr>
          <p:cNvPr id="22" name="Shape 62"/>
          <p:cNvSpPr>
            <a:spLocks noGrp="1"/>
          </p:cNvSpPr>
          <p:nvPr>
            <p:ph type="body" sz="quarter" idx="13" hasCustomPrompt="1"/>
          </p:nvPr>
        </p:nvSpPr>
        <p:spPr>
          <a:xfrm>
            <a:off x="636259" y="1419225"/>
            <a:ext cx="10919483" cy="415498"/>
          </a:xfrm>
          <a:prstGeom prst="rect">
            <a:avLst/>
          </a:prstGeom>
        </p:spPr>
        <p:txBody>
          <a:bodyPr anchor="t" anchorCtr="0">
            <a:spAutoFit/>
          </a:bodyPr>
          <a:lstStyle>
            <a:lvl1pPr marL="0" indent="0" algn="ctr" defTabSz="412750">
              <a:lnSpc>
                <a:spcPct val="140000"/>
              </a:lnSpc>
              <a:spcBef>
                <a:spcPts val="0"/>
              </a:spcBef>
              <a:buSzTx/>
              <a:buFontTx/>
              <a:buNone/>
              <a:defRPr sz="1500" spc="375">
                <a:solidFill>
                  <a:schemeClr val="tx1"/>
                </a:solidFill>
                <a:latin typeface="+mj-lt"/>
                <a:ea typeface="Franklin Gothic Demi Cond"/>
                <a:cs typeface="Franklin Gothic Demi Cond"/>
                <a:sym typeface="Franklin Gothic Demi Cond"/>
              </a:defRPr>
            </a:lvl1pPr>
          </a:lstStyle>
          <a:p>
            <a:r>
              <a:rPr lang="en-US" dirty="0"/>
              <a:t>SUBTITLE TEXT</a:t>
            </a:r>
          </a:p>
        </p:txBody>
      </p:sp>
      <p:sp>
        <p:nvSpPr>
          <p:cNvPr id="24"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17" name="Shape 475">
            <a:extLst>
              <a:ext uri="{FF2B5EF4-FFF2-40B4-BE49-F238E27FC236}">
                <a16:creationId xmlns:a16="http://schemas.microsoft.com/office/drawing/2014/main" id="{DE286DEF-550C-4897-9DFE-406983B272F2}"/>
              </a:ext>
            </a:extLst>
          </p:cNvPr>
          <p:cNvSpPr>
            <a:spLocks noGrp="1"/>
          </p:cNvSpPr>
          <p:nvPr>
            <p:ph type="body" sz="quarter" idx="21" hasCustomPrompt="1"/>
          </p:nvPr>
        </p:nvSpPr>
        <p:spPr>
          <a:xfrm>
            <a:off x="3524619" y="2495530"/>
            <a:ext cx="2508251" cy="646331"/>
          </a:xfrm>
          <a:prstGeom prst="rect">
            <a:avLst/>
          </a:prstGeom>
        </p:spPr>
        <p:txBody>
          <a:bodyPr anchor="b">
            <a:spAutoFit/>
          </a:bodyPr>
          <a:lstStyle>
            <a:lvl1pPr marL="0" indent="0" defTabSz="412750">
              <a:spcBef>
                <a:spcPts val="0"/>
              </a:spcBef>
              <a:buSzTx/>
              <a:buFontTx/>
              <a:buNone/>
              <a:defRPr spc="270">
                <a:solidFill>
                  <a:schemeClr val="tx1"/>
                </a:solidFill>
                <a:latin typeface="+mj-lt"/>
                <a:ea typeface="+mn-ea"/>
                <a:cs typeface="+mn-cs"/>
                <a:sym typeface="Franklin Gothic Demi Cond"/>
              </a:defRPr>
            </a:lvl1pPr>
          </a:lstStyle>
          <a:p>
            <a:pPr lvl="0"/>
            <a:r>
              <a:rPr lang="en-US" dirty="0"/>
              <a:t>EDIT MASTER TEXT STYLES</a:t>
            </a:r>
          </a:p>
        </p:txBody>
      </p:sp>
      <p:sp>
        <p:nvSpPr>
          <p:cNvPr id="18" name="Shape 475">
            <a:extLst>
              <a:ext uri="{FF2B5EF4-FFF2-40B4-BE49-F238E27FC236}">
                <a16:creationId xmlns:a16="http://schemas.microsoft.com/office/drawing/2014/main" id="{43F51D86-09ED-4DCA-9A18-98C139AD7B38}"/>
              </a:ext>
            </a:extLst>
          </p:cNvPr>
          <p:cNvSpPr>
            <a:spLocks noGrp="1"/>
          </p:cNvSpPr>
          <p:nvPr>
            <p:ph type="body" sz="quarter" idx="22" hasCustomPrompt="1"/>
          </p:nvPr>
        </p:nvSpPr>
        <p:spPr>
          <a:xfrm>
            <a:off x="9033749" y="2495531"/>
            <a:ext cx="2508251" cy="646331"/>
          </a:xfrm>
          <a:prstGeom prst="rect">
            <a:avLst/>
          </a:prstGeom>
        </p:spPr>
        <p:txBody>
          <a:bodyPr anchor="b">
            <a:spAutoFit/>
          </a:bodyPr>
          <a:lstStyle>
            <a:lvl1pPr marL="0" indent="0" defTabSz="412750">
              <a:spcBef>
                <a:spcPts val="0"/>
              </a:spcBef>
              <a:buSzTx/>
              <a:buFontTx/>
              <a:buNone/>
              <a:defRPr spc="270">
                <a:solidFill>
                  <a:schemeClr val="tx1"/>
                </a:solidFill>
                <a:latin typeface="+mj-lt"/>
                <a:ea typeface="+mn-ea"/>
                <a:cs typeface="+mn-cs"/>
                <a:sym typeface="Franklin Gothic Demi Cond"/>
              </a:defRPr>
            </a:lvl1pPr>
          </a:lstStyle>
          <a:p>
            <a:pPr lvl="0"/>
            <a:r>
              <a:rPr lang="en-US" dirty="0"/>
              <a:t>EDIT MASTER TEXT STYLES</a:t>
            </a:r>
          </a:p>
        </p:txBody>
      </p:sp>
      <p:sp>
        <p:nvSpPr>
          <p:cNvPr id="20" name="Shape 68">
            <a:extLst>
              <a:ext uri="{FF2B5EF4-FFF2-40B4-BE49-F238E27FC236}">
                <a16:creationId xmlns:a16="http://schemas.microsoft.com/office/drawing/2014/main" id="{7EDFB421-789C-47B3-8B84-D395EDE6A57A}"/>
              </a:ext>
            </a:extLst>
          </p:cNvPr>
          <p:cNvSpPr>
            <a:spLocks noGrp="1"/>
          </p:cNvSpPr>
          <p:nvPr>
            <p:ph type="title" hasCustomPrompt="1"/>
          </p:nvPr>
        </p:nvSpPr>
        <p:spPr>
          <a:xfrm>
            <a:off x="1717289" y="452315"/>
            <a:ext cx="8757424" cy="874255"/>
          </a:xfrm>
          <a:prstGeom prst="rect">
            <a:avLst/>
          </a:prstGeom>
          <a:solidFill>
            <a:schemeClr val="accent1"/>
          </a:solidFill>
          <a:effectLst>
            <a:outerShdw blurRad="127000" dist="63500" dir="5400000" algn="ctr" rotWithShape="0">
              <a:srgbClr val="000000">
                <a:alpha val="26000"/>
              </a:srgbClr>
            </a:outerShdw>
          </a:effectLst>
        </p:spPr>
        <p:txBody>
          <a:bodyPr wrap="square" tIns="180000" bIns="0" anchor="ctr" anchorCtr="0">
            <a:spAutoFit/>
          </a:bodyPr>
          <a:lstStyle>
            <a:lvl1pPr>
              <a:lnSpc>
                <a:spcPct val="90000"/>
              </a:lnSpc>
              <a:defRPr sz="5000" spc="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2109726021"/>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Portfolio">
    <p:bg>
      <p:bgPr>
        <a:solidFill>
          <a:schemeClr val="bg1"/>
        </a:solidFill>
        <a:effectLst/>
      </p:bgPr>
    </p:bg>
    <p:spTree>
      <p:nvGrpSpPr>
        <p:cNvPr id="1" name=""/>
        <p:cNvGrpSpPr/>
        <p:nvPr/>
      </p:nvGrpSpPr>
      <p:grpSpPr>
        <a:xfrm>
          <a:off x="0" y="0"/>
          <a:ext cx="0" cy="0"/>
          <a:chOff x="0" y="0"/>
          <a:chExt cx="0" cy="0"/>
        </a:xfrm>
      </p:grpSpPr>
      <p:sp>
        <p:nvSpPr>
          <p:cNvPr id="512" name="Shape 512"/>
          <p:cNvSpPr>
            <a:spLocks noGrp="1"/>
          </p:cNvSpPr>
          <p:nvPr>
            <p:ph type="pic" sz="quarter" idx="13"/>
          </p:nvPr>
        </p:nvSpPr>
        <p:spPr>
          <a:xfrm>
            <a:off x="5524897" y="635000"/>
            <a:ext cx="2952553" cy="2952751"/>
          </a:xfrm>
          <a:prstGeom prst="rect">
            <a:avLst/>
          </a:prstGeom>
        </p:spPr>
        <p:txBody>
          <a:bodyPr lIns="91439" tIns="45719" rIns="91439" bIns="45719" anchor="t">
            <a:noAutofit/>
          </a:bodyPr>
          <a:lstStyle>
            <a:lvl1pPr marL="0" indent="0">
              <a:buFontTx/>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513" name="Shape 513"/>
          <p:cNvSpPr>
            <a:spLocks noGrp="1"/>
          </p:cNvSpPr>
          <p:nvPr>
            <p:ph type="pic" sz="quarter" idx="14"/>
          </p:nvPr>
        </p:nvSpPr>
        <p:spPr>
          <a:xfrm>
            <a:off x="5524897" y="3714750"/>
            <a:ext cx="2952553" cy="2508250"/>
          </a:xfrm>
          <a:prstGeom prst="rect">
            <a:avLst/>
          </a:prstGeom>
        </p:spPr>
        <p:txBody>
          <a:bodyPr lIns="91439" tIns="45719" rIns="91439" bIns="45719" anchor="t">
            <a:noAutofit/>
          </a:bodyPr>
          <a:lstStyle>
            <a:lvl1pPr marL="0" indent="0">
              <a:buFontTx/>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514" name="Shape 514"/>
          <p:cNvSpPr>
            <a:spLocks noGrp="1"/>
          </p:cNvSpPr>
          <p:nvPr>
            <p:ph type="pic" sz="quarter" idx="15"/>
          </p:nvPr>
        </p:nvSpPr>
        <p:spPr>
          <a:xfrm>
            <a:off x="8604448" y="635000"/>
            <a:ext cx="2952553" cy="2033042"/>
          </a:xfrm>
          <a:prstGeom prst="rect">
            <a:avLst/>
          </a:prstGeom>
        </p:spPr>
        <p:txBody>
          <a:bodyPr lIns="91439" tIns="45719" rIns="91439" bIns="45719" anchor="t">
            <a:noAutofit/>
          </a:bodyPr>
          <a:lstStyle>
            <a:lvl1pPr marL="0" indent="0">
              <a:buFontTx/>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515" name="Shape 515"/>
          <p:cNvSpPr>
            <a:spLocks noGrp="1"/>
          </p:cNvSpPr>
          <p:nvPr>
            <p:ph type="pic" sz="quarter" idx="16"/>
          </p:nvPr>
        </p:nvSpPr>
        <p:spPr>
          <a:xfrm>
            <a:off x="8604448" y="2794992"/>
            <a:ext cx="2952553" cy="3427909"/>
          </a:xfrm>
          <a:prstGeom prst="rect">
            <a:avLst/>
          </a:prstGeom>
        </p:spPr>
        <p:txBody>
          <a:bodyPr lIns="91439" tIns="45719" rIns="91439" bIns="45719" anchor="t">
            <a:noAutofit/>
          </a:bodyPr>
          <a:lstStyle>
            <a:lvl1pPr marL="0" indent="0">
              <a:buFontTx/>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517" name="Shape 517"/>
          <p:cNvSpPr>
            <a:spLocks noGrp="1"/>
          </p:cNvSpPr>
          <p:nvPr>
            <p:ph type="title" hasCustomPrompt="1"/>
          </p:nvPr>
        </p:nvSpPr>
        <p:spPr>
          <a:xfrm>
            <a:off x="636259" y="1569802"/>
            <a:ext cx="3195512" cy="2259250"/>
          </a:xfrm>
          <a:prstGeom prst="rect">
            <a:avLst/>
          </a:prstGeom>
          <a:solidFill>
            <a:schemeClr val="accent1"/>
          </a:solidFill>
          <a:effectLst>
            <a:outerShdw blurRad="127000" dist="63500" dir="5400000" algn="ctr" rotWithShape="0">
              <a:srgbClr val="000000">
                <a:alpha val="25000"/>
              </a:srgbClr>
            </a:outerShdw>
          </a:effectLst>
        </p:spPr>
        <p:txBody>
          <a:bodyPr wrap="square" tIns="180000" bIns="0" anchor="b">
            <a:spAutoFit/>
          </a:bodyPr>
          <a:lstStyle>
            <a:lvl1pPr algn="l">
              <a:lnSpc>
                <a:spcPct val="90000"/>
              </a:lnSpc>
              <a:buFontTx/>
              <a:buNone/>
              <a:defRPr sz="5000" spc="0">
                <a:solidFill>
                  <a:schemeClr val="bg1"/>
                </a:solidFill>
                <a:latin typeface="+mj-lt"/>
              </a:defRPr>
            </a:lvl1pPr>
          </a:lstStyle>
          <a:p>
            <a:r>
              <a:rPr lang="en-US" dirty="0"/>
              <a:t>CLICK TO EDIT MASTER TITLE STYLE</a:t>
            </a:r>
          </a:p>
        </p:txBody>
      </p:sp>
      <p:sp>
        <p:nvSpPr>
          <p:cNvPr id="9"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11" name="Shape 240">
            <a:extLst>
              <a:ext uri="{FF2B5EF4-FFF2-40B4-BE49-F238E27FC236}">
                <a16:creationId xmlns:a16="http://schemas.microsoft.com/office/drawing/2014/main" id="{473C0CA4-1E4E-4821-A018-9D8EF9677577}"/>
              </a:ext>
            </a:extLst>
          </p:cNvPr>
          <p:cNvSpPr>
            <a:spLocks noGrp="1"/>
          </p:cNvSpPr>
          <p:nvPr>
            <p:ph type="body" idx="10"/>
          </p:nvPr>
        </p:nvSpPr>
        <p:spPr>
          <a:xfrm>
            <a:off x="635000" y="3995426"/>
            <a:ext cx="3196771" cy="2100574"/>
          </a:xfrm>
          <a:prstGeom prst="rect">
            <a:avLst/>
          </a:prstGeom>
        </p:spPr>
        <p:txBody>
          <a:bodyPr numCol="1" spcCol="1091948" anchor="t"/>
          <a:lstStyle>
            <a:lvl1pPr marL="0" indent="0">
              <a:lnSpc>
                <a:spcPct val="130000"/>
              </a:lnSpc>
              <a:spcBef>
                <a:spcPts val="0"/>
              </a:spcBef>
              <a:buSzTx/>
              <a:buNone/>
              <a:defRPr sz="1600" b="1">
                <a:solidFill>
                  <a:schemeClr val="tx1"/>
                </a:solidFill>
                <a:latin typeface="+mn-lt"/>
                <a:ea typeface="Segoe UI" panose="020B0604020202020204" pitchFamily="34" charset="-128"/>
                <a:cs typeface="Segoe UI" panose="020B0604020202020204" pitchFamily="34" charset="0"/>
              </a:defRPr>
            </a:lvl1pPr>
            <a:lvl2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2pPr>
            <a:lvl3pPr marL="914400" indent="-285750">
              <a:lnSpc>
                <a:spcPct val="100000"/>
              </a:lnSpc>
              <a:spcBef>
                <a:spcPts val="600"/>
              </a:spcBef>
              <a:spcAft>
                <a:spcPts val="0"/>
              </a:spcAft>
              <a:buSzTx/>
              <a:buFont typeface="Segoe UI" panose="020B0604020202020204" pitchFamily="34" charset="0"/>
              <a:buChar char="•"/>
              <a:defRPr sz="1600">
                <a:solidFill>
                  <a:schemeClr val="tx1"/>
                </a:solidFill>
                <a:latin typeface="+mn-lt"/>
                <a:ea typeface="Segoe UI" panose="020B0604020202020204" pitchFamily="34" charset="-128"/>
                <a:cs typeface="Segoe UI" panose="020B0604020202020204" pitchFamily="34" charset="0"/>
              </a:defRPr>
            </a:lvl3pPr>
            <a:lvl4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4pPr>
            <a:lvl5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5pPr>
            <a:lvl6pPr marL="1188720">
              <a:lnSpc>
                <a:spcPct val="100000"/>
              </a:lnSpc>
              <a:spcBef>
                <a:spcPts val="600"/>
              </a:spcBef>
              <a:spcAft>
                <a:spcPts val="0"/>
              </a:spcAft>
              <a:defRPr sz="1600">
                <a:solidFill>
                  <a:schemeClr val="tx1"/>
                </a:solidFill>
              </a:defRPr>
            </a:lvl6pPr>
            <a:lvl7pPr marL="914400">
              <a:lnSpc>
                <a:spcPct val="100000"/>
              </a:lnSpc>
              <a:spcBef>
                <a:spcPts val="600"/>
              </a:spcBef>
              <a:spcAft>
                <a:spcPts val="600"/>
              </a:spcAft>
              <a:defRPr>
                <a:solidFill>
                  <a:schemeClr val="tx1"/>
                </a:solidFill>
              </a:defRPr>
            </a:lvl7pPr>
            <a:lvl8pPr marL="1463040">
              <a:lnSpc>
                <a:spcPct val="100000"/>
              </a:lnSpc>
              <a:spcBef>
                <a:spcPts val="600"/>
              </a:spcBef>
              <a:spcAft>
                <a:spcPts val="0"/>
              </a:spcAft>
              <a:defRPr sz="1600">
                <a:solidFill>
                  <a:schemeClr val="tx1"/>
                </a:solidFill>
              </a:defRPr>
            </a:lvl8pPr>
            <a:lvl9pPr marL="1828800">
              <a:spcBef>
                <a:spcPts val="600"/>
              </a:spcBef>
              <a:spcAft>
                <a:spcPts val="0"/>
              </a:spcAft>
              <a:defRPr sz="1600">
                <a:solidFill>
                  <a:schemeClr val="tx1"/>
                </a:solidFill>
              </a:defRPr>
            </a:lvl9pPr>
          </a:lstStyle>
          <a:p>
            <a:pPr lvl="0"/>
            <a:r>
              <a:rPr lang="en-US" dirty="0"/>
              <a:t>Edit Master text styles</a:t>
            </a:r>
          </a:p>
          <a:p>
            <a:pPr lvl="2"/>
            <a:r>
              <a:rPr lang="en-US" dirty="0"/>
              <a:t>Second level</a:t>
            </a:r>
          </a:p>
          <a:p>
            <a:pPr lvl="5"/>
            <a:r>
              <a:rPr lang="en-US" dirty="0"/>
              <a:t>Third level</a:t>
            </a:r>
          </a:p>
          <a:p>
            <a:pPr lvl="7"/>
            <a:r>
              <a:rPr lang="en-US" dirty="0"/>
              <a:t>Fourth level</a:t>
            </a:r>
          </a:p>
          <a:p>
            <a:pPr lvl="8"/>
            <a:r>
              <a:rPr lang="en-US" dirty="0"/>
              <a:t>Fifth level</a:t>
            </a:r>
            <a:endParaRPr dirty="0"/>
          </a:p>
        </p:txBody>
      </p:sp>
    </p:spTree>
    <p:extLst>
      <p:ext uri="{BB962C8B-B14F-4D97-AF65-F5344CB8AC3E}">
        <p14:creationId xmlns:p14="http://schemas.microsoft.com/office/powerpoint/2010/main" val="3620974500"/>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6_Portfolio">
    <p:bg>
      <p:bgPr>
        <a:solidFill>
          <a:schemeClr val="bg2">
            <a:lumMod val="10000"/>
          </a:schemeClr>
        </a:solidFill>
        <a:effectLst/>
      </p:bgPr>
    </p:bg>
    <p:spTree>
      <p:nvGrpSpPr>
        <p:cNvPr id="1" name=""/>
        <p:cNvGrpSpPr/>
        <p:nvPr/>
      </p:nvGrpSpPr>
      <p:grpSpPr>
        <a:xfrm>
          <a:off x="0" y="0"/>
          <a:ext cx="0" cy="0"/>
          <a:chOff x="0" y="0"/>
          <a:chExt cx="0" cy="0"/>
        </a:xfrm>
      </p:grpSpPr>
      <p:sp>
        <p:nvSpPr>
          <p:cNvPr id="557" name="Shape 557"/>
          <p:cNvSpPr>
            <a:spLocks noGrp="1"/>
          </p:cNvSpPr>
          <p:nvPr>
            <p:ph type="pic" sz="half" idx="13"/>
          </p:nvPr>
        </p:nvSpPr>
        <p:spPr>
          <a:xfrm>
            <a:off x="0" y="0"/>
            <a:ext cx="3937000" cy="6858001"/>
          </a:xfrm>
          <a:prstGeom prst="rect">
            <a:avLst/>
          </a:prstGeom>
        </p:spPr>
        <p:txBody>
          <a:bodyPr lIns="91439" tIns="45719" rIns="91439" bIns="45719" anchor="t">
            <a:noAutofit/>
          </a:bodyPr>
          <a:lstStyle>
            <a:lvl1pPr marL="0" indent="0" algn="l">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558" name="Shape 558"/>
          <p:cNvSpPr>
            <a:spLocks noGrp="1"/>
          </p:cNvSpPr>
          <p:nvPr>
            <p:ph type="pic" sz="half" idx="14"/>
          </p:nvPr>
        </p:nvSpPr>
        <p:spPr>
          <a:xfrm>
            <a:off x="4064000" y="-1"/>
            <a:ext cx="3937001" cy="6858001"/>
          </a:xfrm>
          <a:prstGeom prst="rect">
            <a:avLst/>
          </a:prstGeom>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559" name="Shape 559"/>
          <p:cNvSpPr>
            <a:spLocks noGrp="1"/>
          </p:cNvSpPr>
          <p:nvPr>
            <p:ph type="pic" sz="half" idx="15"/>
          </p:nvPr>
        </p:nvSpPr>
        <p:spPr>
          <a:xfrm>
            <a:off x="8128000" y="0"/>
            <a:ext cx="4064000" cy="6858000"/>
          </a:xfrm>
          <a:prstGeom prst="rect">
            <a:avLst/>
          </a:prstGeom>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561" name="Shape 561"/>
          <p:cNvSpPr>
            <a:spLocks noGrp="1"/>
          </p:cNvSpPr>
          <p:nvPr>
            <p:ph type="body" sz="quarter" idx="16"/>
          </p:nvPr>
        </p:nvSpPr>
        <p:spPr>
          <a:xfrm>
            <a:off x="650875" y="3006328"/>
            <a:ext cx="2635251" cy="646331"/>
          </a:xfrm>
          <a:prstGeom prst="rect">
            <a:avLst/>
          </a:prstGeom>
        </p:spPr>
        <p:txBody>
          <a:bodyPr anchor="t">
            <a:spAutoFit/>
          </a:bodyPr>
          <a:lstStyle>
            <a:lvl1pPr marL="0" indent="0" algn="ctr" defTabSz="412750">
              <a:spcBef>
                <a:spcPts val="0"/>
              </a:spcBef>
              <a:buSzTx/>
              <a:buNone/>
              <a:defRPr spc="270">
                <a:solidFill>
                  <a:schemeClr val="bg1"/>
                </a:solidFill>
                <a:latin typeface="+mn-lt"/>
                <a:ea typeface="+mn-ea"/>
                <a:cs typeface="+mn-cs"/>
                <a:sym typeface="Franklin Gothic Demi Cond"/>
              </a:defRPr>
            </a:lvl1pPr>
          </a:lstStyle>
          <a:p>
            <a:pPr lvl="0"/>
            <a:r>
              <a:rPr lang="en-US"/>
              <a:t>Edit Master text styles</a:t>
            </a:r>
          </a:p>
        </p:txBody>
      </p:sp>
      <p:sp>
        <p:nvSpPr>
          <p:cNvPr id="563" name="Shape 563"/>
          <p:cNvSpPr>
            <a:spLocks noGrp="1"/>
          </p:cNvSpPr>
          <p:nvPr>
            <p:ph type="body" sz="quarter" idx="18"/>
          </p:nvPr>
        </p:nvSpPr>
        <p:spPr>
          <a:xfrm>
            <a:off x="4714875" y="4671675"/>
            <a:ext cx="2635250" cy="646331"/>
          </a:xfrm>
          <a:prstGeom prst="rect">
            <a:avLst/>
          </a:prstGeom>
        </p:spPr>
        <p:txBody>
          <a:bodyPr anchor="t">
            <a:spAutoFit/>
          </a:bodyPr>
          <a:lstStyle>
            <a:lvl1pPr marL="0" indent="0" algn="ctr" defTabSz="412750">
              <a:spcBef>
                <a:spcPts val="0"/>
              </a:spcBef>
              <a:buSzTx/>
              <a:buNone/>
              <a:defRPr spc="270">
                <a:solidFill>
                  <a:schemeClr val="bg1"/>
                </a:solidFill>
                <a:latin typeface="+mn-lt"/>
                <a:ea typeface="+mn-ea"/>
                <a:cs typeface="+mn-cs"/>
                <a:sym typeface="Franklin Gothic Demi Cond"/>
              </a:defRPr>
            </a:lvl1pPr>
          </a:lstStyle>
          <a:p>
            <a:pPr lvl="0"/>
            <a:r>
              <a:rPr lang="en-US" dirty="0"/>
              <a:t>Edit Master text styles</a:t>
            </a:r>
          </a:p>
        </p:txBody>
      </p:sp>
      <p:sp>
        <p:nvSpPr>
          <p:cNvPr id="565" name="Shape 565"/>
          <p:cNvSpPr>
            <a:spLocks noGrp="1"/>
          </p:cNvSpPr>
          <p:nvPr>
            <p:ph type="body" sz="quarter" idx="20"/>
          </p:nvPr>
        </p:nvSpPr>
        <p:spPr>
          <a:xfrm>
            <a:off x="8842375" y="2935684"/>
            <a:ext cx="2635250" cy="646331"/>
          </a:xfrm>
          <a:prstGeom prst="rect">
            <a:avLst/>
          </a:prstGeom>
        </p:spPr>
        <p:txBody>
          <a:bodyPr anchor="t">
            <a:spAutoFit/>
          </a:bodyPr>
          <a:lstStyle>
            <a:lvl1pPr marL="0" indent="0" algn="ctr" defTabSz="412750">
              <a:spcBef>
                <a:spcPts val="0"/>
              </a:spcBef>
              <a:buSzTx/>
              <a:buNone/>
              <a:defRPr spc="270">
                <a:solidFill>
                  <a:schemeClr val="bg1"/>
                </a:solidFill>
                <a:latin typeface="+mn-lt"/>
                <a:ea typeface="+mn-ea"/>
                <a:cs typeface="+mn-cs"/>
                <a:sym typeface="Franklin Gothic Demi Cond"/>
              </a:defRPr>
            </a:lvl1pPr>
          </a:lstStyle>
          <a:p>
            <a:pPr lvl="0"/>
            <a:r>
              <a:rPr lang="en-US"/>
              <a:t>Edit Master text styles</a:t>
            </a:r>
          </a:p>
        </p:txBody>
      </p:sp>
      <p:sp>
        <p:nvSpPr>
          <p:cNvPr id="12"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Tree>
    <p:extLst>
      <p:ext uri="{BB962C8B-B14F-4D97-AF65-F5344CB8AC3E}">
        <p14:creationId xmlns:p14="http://schemas.microsoft.com/office/powerpoint/2010/main" val="587047629"/>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7_Portfolio">
    <p:bg>
      <p:bgPr>
        <a:solidFill>
          <a:schemeClr val="bg1"/>
        </a:solidFill>
        <a:effectLst/>
      </p:bgPr>
    </p:bg>
    <p:spTree>
      <p:nvGrpSpPr>
        <p:cNvPr id="1" name=""/>
        <p:cNvGrpSpPr/>
        <p:nvPr/>
      </p:nvGrpSpPr>
      <p:grpSpPr>
        <a:xfrm>
          <a:off x="0" y="0"/>
          <a:ext cx="0" cy="0"/>
          <a:chOff x="0" y="0"/>
          <a:chExt cx="0" cy="0"/>
        </a:xfrm>
      </p:grpSpPr>
      <p:sp>
        <p:nvSpPr>
          <p:cNvPr id="589" name="Shape 589"/>
          <p:cNvSpPr>
            <a:spLocks noGrp="1"/>
          </p:cNvSpPr>
          <p:nvPr>
            <p:ph type="pic" sz="quarter" idx="13"/>
          </p:nvPr>
        </p:nvSpPr>
        <p:spPr>
          <a:xfrm>
            <a:off x="9239448" y="3905250"/>
            <a:ext cx="2952553" cy="2952750"/>
          </a:xfrm>
          <a:prstGeom prst="rect">
            <a:avLst/>
          </a:prstGeom>
        </p:spPr>
        <p:txBody>
          <a:bodyPr lIns="91439" tIns="45719" rIns="91439" bIns="45719" anchor="t">
            <a:noAutofit/>
          </a:bodyPr>
          <a:lstStyle>
            <a:lvl1pPr marL="0" indent="0">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591" name="Shape 591"/>
          <p:cNvSpPr>
            <a:spLocks noGrp="1"/>
          </p:cNvSpPr>
          <p:nvPr>
            <p:ph type="pic" sz="quarter" idx="14"/>
          </p:nvPr>
        </p:nvSpPr>
        <p:spPr>
          <a:xfrm>
            <a:off x="0" y="0"/>
            <a:ext cx="2952553" cy="2952751"/>
          </a:xfrm>
          <a:prstGeom prst="rect">
            <a:avLst/>
          </a:prstGeom>
        </p:spPr>
        <p:txBody>
          <a:bodyPr lIns="91439" tIns="45719" rIns="91439" bIns="45719" anchor="t">
            <a:noAutofit/>
          </a:bodyPr>
          <a:lstStyle>
            <a:lvl1pPr marL="0" indent="0">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592" name="Shape 592"/>
          <p:cNvSpPr>
            <a:spLocks noGrp="1"/>
          </p:cNvSpPr>
          <p:nvPr>
            <p:ph type="pic" sz="quarter" idx="15"/>
          </p:nvPr>
        </p:nvSpPr>
        <p:spPr>
          <a:xfrm>
            <a:off x="0" y="3079750"/>
            <a:ext cx="2952552" cy="3778250"/>
          </a:xfrm>
          <a:prstGeom prst="rect">
            <a:avLst/>
          </a:prstGeom>
        </p:spPr>
        <p:txBody>
          <a:bodyPr lIns="91439" tIns="45719" rIns="91439" bIns="45719" anchor="t">
            <a:noAutofit/>
          </a:bodyPr>
          <a:lstStyle>
            <a:lvl1pPr marL="0" indent="0">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593" name="Shape 593"/>
          <p:cNvSpPr>
            <a:spLocks noGrp="1"/>
          </p:cNvSpPr>
          <p:nvPr>
            <p:ph type="pic" sz="quarter" idx="16"/>
          </p:nvPr>
        </p:nvSpPr>
        <p:spPr>
          <a:xfrm>
            <a:off x="3079552" y="0"/>
            <a:ext cx="2952553" cy="2033042"/>
          </a:xfrm>
          <a:prstGeom prst="rect">
            <a:avLst/>
          </a:prstGeom>
        </p:spPr>
        <p:txBody>
          <a:bodyPr lIns="91439" tIns="45719" rIns="91439" bIns="45719" anchor="t">
            <a:noAutofit/>
          </a:bodyPr>
          <a:lstStyle>
            <a:lvl1pPr marL="0" indent="0">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594" name="Shape 594"/>
          <p:cNvSpPr>
            <a:spLocks noGrp="1"/>
          </p:cNvSpPr>
          <p:nvPr>
            <p:ph type="pic" sz="quarter" idx="17"/>
          </p:nvPr>
        </p:nvSpPr>
        <p:spPr>
          <a:xfrm>
            <a:off x="3079552" y="2159992"/>
            <a:ext cx="2952553" cy="3301108"/>
          </a:xfrm>
          <a:prstGeom prst="rect">
            <a:avLst/>
          </a:prstGeom>
        </p:spPr>
        <p:txBody>
          <a:bodyPr lIns="91439" tIns="45719" rIns="91439" bIns="45719" anchor="t">
            <a:noAutofit/>
          </a:bodyPr>
          <a:lstStyle>
            <a:lvl1pPr marL="0" indent="0">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595" name="Shape 595"/>
          <p:cNvSpPr>
            <a:spLocks noGrp="1"/>
          </p:cNvSpPr>
          <p:nvPr>
            <p:ph type="pic" sz="quarter" idx="18"/>
          </p:nvPr>
        </p:nvSpPr>
        <p:spPr>
          <a:xfrm>
            <a:off x="3079552" y="5588198"/>
            <a:ext cx="2952553" cy="1269802"/>
          </a:xfrm>
          <a:prstGeom prst="rect">
            <a:avLst/>
          </a:prstGeom>
        </p:spPr>
        <p:txBody>
          <a:bodyPr lIns="91439" tIns="45719" rIns="91439" bIns="45719" anchor="t">
            <a:noAutofit/>
          </a:bodyPr>
          <a:lstStyle>
            <a:lvl1pPr marL="0" indent="0">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596" name="Shape 596"/>
          <p:cNvSpPr>
            <a:spLocks noGrp="1"/>
          </p:cNvSpPr>
          <p:nvPr>
            <p:ph type="pic" sz="quarter" idx="19"/>
          </p:nvPr>
        </p:nvSpPr>
        <p:spPr>
          <a:xfrm>
            <a:off x="6159103" y="0"/>
            <a:ext cx="2952553" cy="4315024"/>
          </a:xfrm>
          <a:prstGeom prst="rect">
            <a:avLst/>
          </a:prstGeom>
        </p:spPr>
        <p:txBody>
          <a:bodyPr lIns="91439" tIns="45719" rIns="91439" bIns="45719" anchor="t">
            <a:noAutofit/>
          </a:bodyPr>
          <a:lstStyle>
            <a:lvl1pPr marL="0" indent="0">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597" name="Shape 597"/>
          <p:cNvSpPr>
            <a:spLocks noGrp="1"/>
          </p:cNvSpPr>
          <p:nvPr>
            <p:ph type="pic" sz="quarter" idx="20"/>
          </p:nvPr>
        </p:nvSpPr>
        <p:spPr>
          <a:xfrm>
            <a:off x="6159103" y="4442023"/>
            <a:ext cx="2952553" cy="2415977"/>
          </a:xfrm>
          <a:prstGeom prst="rect">
            <a:avLst/>
          </a:prstGeom>
        </p:spPr>
        <p:txBody>
          <a:bodyPr lIns="91439" tIns="45719" rIns="91439" bIns="45719" anchor="t">
            <a:noAutofit/>
          </a:bodyPr>
          <a:lstStyle>
            <a:lvl1pPr marL="0" indent="0">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598" name="Shape 598"/>
          <p:cNvSpPr>
            <a:spLocks noGrp="1"/>
          </p:cNvSpPr>
          <p:nvPr>
            <p:ph type="pic" sz="quarter" idx="21"/>
          </p:nvPr>
        </p:nvSpPr>
        <p:spPr>
          <a:xfrm>
            <a:off x="9238654" y="0"/>
            <a:ext cx="2952553" cy="3778250"/>
          </a:xfrm>
          <a:prstGeom prst="rect">
            <a:avLst/>
          </a:prstGeom>
        </p:spPr>
        <p:txBody>
          <a:bodyPr lIns="91439" tIns="45719" rIns="91439" bIns="45719" anchor="t">
            <a:noAutofit/>
          </a:bodyPr>
          <a:lstStyle>
            <a:lvl1pPr marL="0" indent="0">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12"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Tree>
    <p:extLst>
      <p:ext uri="{BB962C8B-B14F-4D97-AF65-F5344CB8AC3E}">
        <p14:creationId xmlns:p14="http://schemas.microsoft.com/office/powerpoint/2010/main" val="1675938490"/>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Single">
    <p:bg>
      <p:bgPr>
        <a:solidFill>
          <a:schemeClr val="bg2">
            <a:lumMod val="10000"/>
          </a:schemeClr>
        </a:solidFill>
        <a:effectLst/>
      </p:bgPr>
    </p:bg>
    <p:spTree>
      <p:nvGrpSpPr>
        <p:cNvPr id="1" name=""/>
        <p:cNvGrpSpPr/>
        <p:nvPr/>
      </p:nvGrpSpPr>
      <p:grpSpPr>
        <a:xfrm>
          <a:off x="0" y="0"/>
          <a:ext cx="0" cy="0"/>
          <a:chOff x="0" y="0"/>
          <a:chExt cx="0" cy="0"/>
        </a:xfrm>
      </p:grpSpPr>
      <p:sp>
        <p:nvSpPr>
          <p:cNvPr id="6" name="Shape 517"/>
          <p:cNvSpPr>
            <a:spLocks noGrp="1"/>
          </p:cNvSpPr>
          <p:nvPr>
            <p:ph type="title" hasCustomPrompt="1"/>
          </p:nvPr>
        </p:nvSpPr>
        <p:spPr>
          <a:xfrm>
            <a:off x="636259" y="1569802"/>
            <a:ext cx="3161041" cy="2259250"/>
          </a:xfrm>
          <a:prstGeom prst="rect">
            <a:avLst/>
          </a:prstGeom>
          <a:solidFill>
            <a:schemeClr val="accent1"/>
          </a:solidFill>
          <a:effectLst>
            <a:outerShdw blurRad="127000" dist="63500" dir="5400000" algn="ctr" rotWithShape="0">
              <a:srgbClr val="000000">
                <a:alpha val="25000"/>
              </a:srgbClr>
            </a:outerShdw>
          </a:effectLst>
        </p:spPr>
        <p:txBody>
          <a:bodyPr wrap="square" tIns="180000" bIns="0" anchor="b">
            <a:spAutoFit/>
          </a:bodyPr>
          <a:lstStyle>
            <a:lvl1pPr algn="l">
              <a:lnSpc>
                <a:spcPct val="90000"/>
              </a:lnSpc>
              <a:buFontTx/>
              <a:buNone/>
              <a:defRPr sz="5000" spc="0">
                <a:solidFill>
                  <a:schemeClr val="bg1"/>
                </a:solidFill>
                <a:latin typeface="+mj-lt"/>
              </a:defRPr>
            </a:lvl1pPr>
          </a:lstStyle>
          <a:p>
            <a:r>
              <a:rPr lang="en-US" dirty="0"/>
              <a:t>CLICK TO EDIT MASTER TITLE STYLE</a:t>
            </a:r>
          </a:p>
        </p:txBody>
      </p:sp>
      <p:pic>
        <p:nvPicPr>
          <p:cNvPr id="3" name="Picture 2">
            <a:extLst>
              <a:ext uri="{FF2B5EF4-FFF2-40B4-BE49-F238E27FC236}">
                <a16:creationId xmlns:a16="http://schemas.microsoft.com/office/drawing/2014/main" id="{684631F0-F4C0-40B7-A5E1-BCBB6DA6424A}"/>
              </a:ext>
            </a:extLst>
          </p:cNvPr>
          <p:cNvPicPr>
            <a:picLocks noChangeAspect="1"/>
          </p:cNvPicPr>
          <p:nvPr userDrawn="1"/>
        </p:nvPicPr>
        <p:blipFill>
          <a:blip r:embed="rId2"/>
          <a:stretch>
            <a:fillRect/>
          </a:stretch>
        </p:blipFill>
        <p:spPr>
          <a:xfrm>
            <a:off x="3027715" y="-8965"/>
            <a:ext cx="9164285" cy="6858000"/>
          </a:xfrm>
          <a:prstGeom prst="rect">
            <a:avLst/>
          </a:prstGeom>
        </p:spPr>
      </p:pic>
      <p:sp>
        <p:nvSpPr>
          <p:cNvPr id="5" name="Shape 240">
            <a:extLst>
              <a:ext uri="{FF2B5EF4-FFF2-40B4-BE49-F238E27FC236}">
                <a16:creationId xmlns:a16="http://schemas.microsoft.com/office/drawing/2014/main" id="{479CE6E1-F09A-4F6B-8D39-B577F12691F3}"/>
              </a:ext>
            </a:extLst>
          </p:cNvPr>
          <p:cNvSpPr>
            <a:spLocks noGrp="1"/>
          </p:cNvSpPr>
          <p:nvPr>
            <p:ph type="body" idx="10"/>
          </p:nvPr>
        </p:nvSpPr>
        <p:spPr>
          <a:xfrm>
            <a:off x="635000" y="3995426"/>
            <a:ext cx="3013891" cy="2100574"/>
          </a:xfrm>
          <a:prstGeom prst="rect">
            <a:avLst/>
          </a:prstGeom>
        </p:spPr>
        <p:txBody>
          <a:bodyPr numCol="1" spcCol="1091948" anchor="t"/>
          <a:lstStyle>
            <a:lvl1pPr marL="0" indent="0">
              <a:lnSpc>
                <a:spcPct val="130000"/>
              </a:lnSpc>
              <a:spcBef>
                <a:spcPts val="0"/>
              </a:spcBef>
              <a:buSzTx/>
              <a:buNone/>
              <a:defRPr sz="1600" b="1">
                <a:solidFill>
                  <a:schemeClr val="bg1"/>
                </a:solidFill>
                <a:latin typeface="+mn-lt"/>
                <a:ea typeface="Segoe UI" panose="020B0604020202020204" pitchFamily="34" charset="-128"/>
                <a:cs typeface="Segoe UI" panose="020B0604020202020204" pitchFamily="34" charset="0"/>
              </a:defRPr>
            </a:lvl1pPr>
            <a:lvl2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2pPr>
            <a:lvl3pPr marL="914400" indent="-285750">
              <a:lnSpc>
                <a:spcPct val="100000"/>
              </a:lnSpc>
              <a:spcBef>
                <a:spcPts val="600"/>
              </a:spcBef>
              <a:spcAft>
                <a:spcPts val="0"/>
              </a:spcAft>
              <a:buSzTx/>
              <a:buFont typeface="Segoe UI" panose="020B0604020202020204" pitchFamily="34" charset="0"/>
              <a:buChar char="•"/>
              <a:defRPr sz="1600">
                <a:solidFill>
                  <a:schemeClr val="bg1"/>
                </a:solidFill>
                <a:latin typeface="+mn-lt"/>
                <a:ea typeface="Segoe UI" panose="020B0604020202020204" pitchFamily="34" charset="-128"/>
                <a:cs typeface="Segoe UI" panose="020B0604020202020204" pitchFamily="34" charset="0"/>
              </a:defRPr>
            </a:lvl3pPr>
            <a:lvl4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4pPr>
            <a:lvl5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5pPr>
            <a:lvl6pPr marL="1188720">
              <a:lnSpc>
                <a:spcPct val="100000"/>
              </a:lnSpc>
              <a:spcBef>
                <a:spcPts val="600"/>
              </a:spcBef>
              <a:spcAft>
                <a:spcPts val="0"/>
              </a:spcAft>
              <a:defRPr sz="1600">
                <a:solidFill>
                  <a:schemeClr val="bg1"/>
                </a:solidFill>
              </a:defRPr>
            </a:lvl6pPr>
            <a:lvl7pPr marL="914400">
              <a:lnSpc>
                <a:spcPct val="100000"/>
              </a:lnSpc>
              <a:spcBef>
                <a:spcPts val="600"/>
              </a:spcBef>
              <a:spcAft>
                <a:spcPts val="600"/>
              </a:spcAft>
              <a:defRPr>
                <a:solidFill>
                  <a:schemeClr val="tx1"/>
                </a:solidFill>
              </a:defRPr>
            </a:lvl7pPr>
            <a:lvl8pPr marL="1463040">
              <a:lnSpc>
                <a:spcPct val="100000"/>
              </a:lnSpc>
              <a:spcBef>
                <a:spcPts val="600"/>
              </a:spcBef>
              <a:spcAft>
                <a:spcPts val="0"/>
              </a:spcAft>
              <a:defRPr sz="1600">
                <a:solidFill>
                  <a:schemeClr val="bg1"/>
                </a:solidFill>
              </a:defRPr>
            </a:lvl8pPr>
            <a:lvl9pPr marL="1828800">
              <a:spcBef>
                <a:spcPts val="600"/>
              </a:spcBef>
              <a:spcAft>
                <a:spcPts val="0"/>
              </a:spcAft>
              <a:defRPr sz="1600">
                <a:solidFill>
                  <a:schemeClr val="bg1"/>
                </a:solidFill>
              </a:defRPr>
            </a:lvl9pPr>
          </a:lstStyle>
          <a:p>
            <a:pPr lvl="0"/>
            <a:r>
              <a:rPr lang="en-US" dirty="0"/>
              <a:t>Edit Master text styles</a:t>
            </a:r>
          </a:p>
          <a:p>
            <a:pPr lvl="2"/>
            <a:r>
              <a:rPr lang="en-US" dirty="0"/>
              <a:t>Second level</a:t>
            </a:r>
          </a:p>
          <a:p>
            <a:pPr lvl="5"/>
            <a:r>
              <a:rPr lang="en-US" dirty="0"/>
              <a:t>Third level</a:t>
            </a:r>
          </a:p>
          <a:p>
            <a:pPr lvl="7"/>
            <a:r>
              <a:rPr lang="en-US" dirty="0"/>
              <a:t>Fourth level</a:t>
            </a:r>
          </a:p>
          <a:p>
            <a:pPr lvl="8"/>
            <a:r>
              <a:rPr lang="en-US" dirty="0"/>
              <a:t>Fifth level</a:t>
            </a:r>
            <a:endParaRPr dirty="0"/>
          </a:p>
        </p:txBody>
      </p:sp>
    </p:spTree>
    <p:extLst>
      <p:ext uri="{BB962C8B-B14F-4D97-AF65-F5344CB8AC3E}">
        <p14:creationId xmlns:p14="http://schemas.microsoft.com/office/powerpoint/2010/main" val="376059628"/>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5BCE54-DF96-4477-8D86-566FC2A8AB8F}"/>
              </a:ext>
            </a:extLst>
          </p:cNvPr>
          <p:cNvSpPr>
            <a:spLocks noGrp="1"/>
          </p:cNvSpPr>
          <p:nvPr>
            <p:ph type="sldNum" sz="quarter" idx="10"/>
          </p:nvPr>
        </p:nvSpPr>
        <p:spPr/>
        <p:txBody>
          <a:bodyPr/>
          <a:lstStyle/>
          <a:p>
            <a:fld id="{330EA680-D336-4FF7-8B7A-9848BB0A1C32}" type="slidenum">
              <a:rPr lang="en-US" smtClean="0"/>
              <a:t>‹#›</a:t>
            </a:fld>
            <a:endParaRPr lang="en-US" dirty="0"/>
          </a:p>
        </p:txBody>
      </p:sp>
      <p:sp>
        <p:nvSpPr>
          <p:cNvPr id="11" name="Rectangle 10">
            <a:extLst>
              <a:ext uri="{FF2B5EF4-FFF2-40B4-BE49-F238E27FC236}">
                <a16:creationId xmlns:a16="http://schemas.microsoft.com/office/drawing/2014/main" id="{C29EF8BC-D562-46A0-821C-6C3B7910AE6F}"/>
              </a:ext>
            </a:extLst>
          </p:cNvPr>
          <p:cNvSpPr/>
          <p:nvPr userDrawn="1"/>
        </p:nvSpPr>
        <p:spPr>
          <a:xfrm flipH="1">
            <a:off x="9412525" y="-1"/>
            <a:ext cx="2779475" cy="6858001"/>
          </a:xfrm>
          <a:prstGeom prst="rect">
            <a:avLst/>
          </a:prstGeom>
          <a:solidFill>
            <a:schemeClr val="tx2">
              <a:lumMod val="50000"/>
            </a:schemeClr>
          </a:solidFill>
          <a:ln w="12700" cap="flat">
            <a:no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8" name="Isosceles Triangle 7">
            <a:extLst>
              <a:ext uri="{FF2B5EF4-FFF2-40B4-BE49-F238E27FC236}">
                <a16:creationId xmlns:a16="http://schemas.microsoft.com/office/drawing/2014/main" id="{FC6DAA1D-A6F8-4567-BE09-836FE5409167}"/>
              </a:ext>
            </a:extLst>
          </p:cNvPr>
          <p:cNvSpPr/>
          <p:nvPr userDrawn="1"/>
        </p:nvSpPr>
        <p:spPr>
          <a:xfrm rot="10800000" flipH="1">
            <a:off x="3591797" y="0"/>
            <a:ext cx="5943918" cy="3581400"/>
          </a:xfrm>
          <a:prstGeom prst="triangle">
            <a:avLst>
              <a:gd name="adj" fmla="val 49481"/>
            </a:avLst>
          </a:prstGeom>
          <a:solidFill>
            <a:schemeClr val="accent1"/>
          </a:solidFill>
          <a:ln w="12700" cap="flat">
            <a:no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10" name="Right Triangle 9">
            <a:extLst>
              <a:ext uri="{FF2B5EF4-FFF2-40B4-BE49-F238E27FC236}">
                <a16:creationId xmlns:a16="http://schemas.microsoft.com/office/drawing/2014/main" id="{1EFC99F2-38AB-46A8-B0E9-128FE7748F20}"/>
              </a:ext>
            </a:extLst>
          </p:cNvPr>
          <p:cNvSpPr/>
          <p:nvPr userDrawn="1"/>
        </p:nvSpPr>
        <p:spPr>
          <a:xfrm flipH="1">
            <a:off x="3791982" y="0"/>
            <a:ext cx="5736034" cy="6858000"/>
          </a:xfrm>
          <a:prstGeom prst="rtTriangle">
            <a:avLst/>
          </a:prstGeom>
          <a:solidFill>
            <a:schemeClr val="tx2">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16" name="Picture Placeholder 15">
            <a:extLst>
              <a:ext uri="{FF2B5EF4-FFF2-40B4-BE49-F238E27FC236}">
                <a16:creationId xmlns:a16="http://schemas.microsoft.com/office/drawing/2014/main" id="{812F298B-B855-46C3-8F17-83E5ED318BFE}"/>
              </a:ext>
            </a:extLst>
          </p:cNvPr>
          <p:cNvSpPr>
            <a:spLocks noGrp="1"/>
          </p:cNvSpPr>
          <p:nvPr>
            <p:ph type="pic" sz="quarter" idx="11"/>
          </p:nvPr>
        </p:nvSpPr>
        <p:spPr>
          <a:xfrm>
            <a:off x="-37944" y="0"/>
            <a:ext cx="6602560" cy="6858000"/>
          </a:xfrm>
          <a:custGeom>
            <a:avLst/>
            <a:gdLst>
              <a:gd name="connsiteX0" fmla="*/ 0 w 6602560"/>
              <a:gd name="connsiteY0" fmla="*/ 0 h 6858000"/>
              <a:gd name="connsiteX1" fmla="*/ 3647681 w 6602560"/>
              <a:gd name="connsiteY1" fmla="*/ 0 h 6858000"/>
              <a:gd name="connsiteX2" fmla="*/ 6602560 w 6602560"/>
              <a:gd name="connsiteY2" fmla="*/ 3543041 h 6858000"/>
              <a:gd name="connsiteX3" fmla="*/ 3829926 w 6602560"/>
              <a:gd name="connsiteY3" fmla="*/ 6858000 h 6858000"/>
              <a:gd name="connsiteX4" fmla="*/ 0 w 660256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560" h="6858000">
                <a:moveTo>
                  <a:pt x="0" y="0"/>
                </a:moveTo>
                <a:lnTo>
                  <a:pt x="3647681" y="0"/>
                </a:lnTo>
                <a:lnTo>
                  <a:pt x="6602560" y="3543041"/>
                </a:lnTo>
                <a:lnTo>
                  <a:pt x="3829926" y="6858000"/>
                </a:lnTo>
                <a:lnTo>
                  <a:pt x="0" y="6858000"/>
                </a:lnTo>
                <a:close/>
              </a:path>
            </a:pathLst>
          </a:custGeom>
          <a:solidFill>
            <a:schemeClr val="bg2"/>
          </a:solidFill>
          <a:effectLst/>
        </p:spPr>
        <p:txBody>
          <a:bodyPr wrap="square">
            <a:noAutofit/>
          </a:bodyPr>
          <a:lstStyle/>
          <a:p>
            <a:endParaRPr lang="en-US" dirty="0"/>
          </a:p>
        </p:txBody>
      </p:sp>
    </p:spTree>
    <p:extLst>
      <p:ext uri="{BB962C8B-B14F-4D97-AF65-F5344CB8AC3E}">
        <p14:creationId xmlns:p14="http://schemas.microsoft.com/office/powerpoint/2010/main" val="575073679"/>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Single">
    <p:bg>
      <p:bgPr>
        <a:solidFill>
          <a:schemeClr val="bg1"/>
        </a:solidFill>
        <a:effectLst/>
      </p:bgPr>
    </p:bg>
    <p:spTree>
      <p:nvGrpSpPr>
        <p:cNvPr id="1" name=""/>
        <p:cNvGrpSpPr/>
        <p:nvPr/>
      </p:nvGrpSpPr>
      <p:grpSpPr>
        <a:xfrm>
          <a:off x="0" y="0"/>
          <a:ext cx="0" cy="0"/>
          <a:chOff x="0" y="0"/>
          <a:chExt cx="0" cy="0"/>
        </a:xfrm>
      </p:grpSpPr>
      <p:sp>
        <p:nvSpPr>
          <p:cNvPr id="7"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8" name="Shape 517"/>
          <p:cNvSpPr>
            <a:spLocks noGrp="1"/>
          </p:cNvSpPr>
          <p:nvPr>
            <p:ph type="title" hasCustomPrompt="1"/>
          </p:nvPr>
        </p:nvSpPr>
        <p:spPr>
          <a:xfrm>
            <a:off x="636259" y="1569802"/>
            <a:ext cx="2918483" cy="2259250"/>
          </a:xfrm>
          <a:prstGeom prst="rect">
            <a:avLst/>
          </a:prstGeom>
          <a:solidFill>
            <a:schemeClr val="accent1"/>
          </a:solidFill>
          <a:effectLst>
            <a:outerShdw blurRad="127000" dist="63500" dir="5400000" algn="ctr" rotWithShape="0">
              <a:srgbClr val="000000">
                <a:alpha val="25000"/>
              </a:srgbClr>
            </a:outerShdw>
          </a:effectLst>
        </p:spPr>
        <p:txBody>
          <a:bodyPr tIns="180000" bIns="0" anchor="b">
            <a:spAutoFit/>
          </a:bodyPr>
          <a:lstStyle>
            <a:lvl1pPr algn="l">
              <a:lnSpc>
                <a:spcPct val="90000"/>
              </a:lnSpc>
              <a:buFontTx/>
              <a:buNone/>
              <a:defRPr sz="5000" spc="0">
                <a:solidFill>
                  <a:schemeClr val="bg1"/>
                </a:solidFill>
                <a:latin typeface="+mj-lt"/>
              </a:defRPr>
            </a:lvl1pPr>
          </a:lstStyle>
          <a:p>
            <a:r>
              <a:rPr lang="en-US" dirty="0"/>
              <a:t>CLICK TO EDIT MASTER TITLE STYLE</a:t>
            </a:r>
          </a:p>
        </p:txBody>
      </p:sp>
      <p:pic>
        <p:nvPicPr>
          <p:cNvPr id="2" name="Picture 1">
            <a:extLst>
              <a:ext uri="{FF2B5EF4-FFF2-40B4-BE49-F238E27FC236}">
                <a16:creationId xmlns:a16="http://schemas.microsoft.com/office/drawing/2014/main" id="{628ABA76-789B-4DE4-87B3-666710AA1BA6}"/>
              </a:ext>
            </a:extLst>
          </p:cNvPr>
          <p:cNvPicPr>
            <a:picLocks noChangeAspect="1"/>
          </p:cNvPicPr>
          <p:nvPr userDrawn="1"/>
        </p:nvPicPr>
        <p:blipFill>
          <a:blip r:embed="rId2"/>
          <a:stretch>
            <a:fillRect/>
          </a:stretch>
        </p:blipFill>
        <p:spPr>
          <a:xfrm>
            <a:off x="5967984" y="0"/>
            <a:ext cx="6224016" cy="6858000"/>
          </a:xfrm>
          <a:prstGeom prst="rect">
            <a:avLst/>
          </a:prstGeom>
        </p:spPr>
      </p:pic>
      <p:sp>
        <p:nvSpPr>
          <p:cNvPr id="6" name="Shape 240">
            <a:extLst>
              <a:ext uri="{FF2B5EF4-FFF2-40B4-BE49-F238E27FC236}">
                <a16:creationId xmlns:a16="http://schemas.microsoft.com/office/drawing/2014/main" id="{71A28E73-356B-418E-9DB3-0F13F965E35F}"/>
              </a:ext>
            </a:extLst>
          </p:cNvPr>
          <p:cNvSpPr>
            <a:spLocks noGrp="1"/>
          </p:cNvSpPr>
          <p:nvPr>
            <p:ph type="body" idx="10"/>
          </p:nvPr>
        </p:nvSpPr>
        <p:spPr>
          <a:xfrm>
            <a:off x="635000" y="3995426"/>
            <a:ext cx="5077823" cy="2100574"/>
          </a:xfrm>
          <a:prstGeom prst="rect">
            <a:avLst/>
          </a:prstGeom>
        </p:spPr>
        <p:txBody>
          <a:bodyPr numCol="1" spcCol="1091948" anchor="t"/>
          <a:lstStyle>
            <a:lvl1pPr marL="0" indent="0">
              <a:lnSpc>
                <a:spcPct val="130000"/>
              </a:lnSpc>
              <a:spcBef>
                <a:spcPts val="0"/>
              </a:spcBef>
              <a:buSzTx/>
              <a:buNone/>
              <a:defRPr sz="1600" b="1">
                <a:solidFill>
                  <a:schemeClr val="tx1"/>
                </a:solidFill>
                <a:latin typeface="+mn-lt"/>
                <a:ea typeface="Segoe UI" panose="020B0604020202020204" pitchFamily="34" charset="-128"/>
                <a:cs typeface="Segoe UI" panose="020B0604020202020204" pitchFamily="34" charset="0"/>
              </a:defRPr>
            </a:lvl1pPr>
            <a:lvl2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2pPr>
            <a:lvl3pPr marL="914400" indent="-285750">
              <a:lnSpc>
                <a:spcPct val="100000"/>
              </a:lnSpc>
              <a:spcBef>
                <a:spcPts val="600"/>
              </a:spcBef>
              <a:spcAft>
                <a:spcPts val="0"/>
              </a:spcAft>
              <a:buSzTx/>
              <a:buFont typeface="Segoe UI" panose="020B0604020202020204" pitchFamily="34" charset="0"/>
              <a:buChar char="•"/>
              <a:defRPr sz="1600">
                <a:solidFill>
                  <a:schemeClr val="tx1"/>
                </a:solidFill>
                <a:latin typeface="+mn-lt"/>
                <a:ea typeface="Segoe UI" panose="020B0604020202020204" pitchFamily="34" charset="-128"/>
                <a:cs typeface="Segoe UI" panose="020B0604020202020204" pitchFamily="34" charset="0"/>
              </a:defRPr>
            </a:lvl3pPr>
            <a:lvl4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4pPr>
            <a:lvl5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5pPr>
            <a:lvl6pPr marL="1188720">
              <a:lnSpc>
                <a:spcPct val="100000"/>
              </a:lnSpc>
              <a:spcBef>
                <a:spcPts val="600"/>
              </a:spcBef>
              <a:spcAft>
                <a:spcPts val="0"/>
              </a:spcAft>
              <a:defRPr sz="1600">
                <a:solidFill>
                  <a:schemeClr val="tx1"/>
                </a:solidFill>
              </a:defRPr>
            </a:lvl6pPr>
            <a:lvl7pPr marL="914400">
              <a:lnSpc>
                <a:spcPct val="100000"/>
              </a:lnSpc>
              <a:spcBef>
                <a:spcPts val="600"/>
              </a:spcBef>
              <a:spcAft>
                <a:spcPts val="600"/>
              </a:spcAft>
              <a:defRPr>
                <a:solidFill>
                  <a:schemeClr val="tx1"/>
                </a:solidFill>
              </a:defRPr>
            </a:lvl7pPr>
            <a:lvl8pPr marL="1463040">
              <a:lnSpc>
                <a:spcPct val="100000"/>
              </a:lnSpc>
              <a:spcBef>
                <a:spcPts val="600"/>
              </a:spcBef>
              <a:spcAft>
                <a:spcPts val="0"/>
              </a:spcAft>
              <a:defRPr sz="1600">
                <a:solidFill>
                  <a:schemeClr val="tx1"/>
                </a:solidFill>
              </a:defRPr>
            </a:lvl8pPr>
            <a:lvl9pPr marL="1828800">
              <a:spcBef>
                <a:spcPts val="600"/>
              </a:spcBef>
              <a:spcAft>
                <a:spcPts val="0"/>
              </a:spcAft>
              <a:defRPr sz="1600">
                <a:solidFill>
                  <a:schemeClr val="tx1"/>
                </a:solidFill>
              </a:defRPr>
            </a:lvl9pPr>
          </a:lstStyle>
          <a:p>
            <a:pPr lvl="0"/>
            <a:r>
              <a:rPr lang="en-US" dirty="0"/>
              <a:t>Edit Master text styles</a:t>
            </a:r>
          </a:p>
          <a:p>
            <a:pPr lvl="2"/>
            <a:r>
              <a:rPr lang="en-US" dirty="0"/>
              <a:t>Second level</a:t>
            </a:r>
          </a:p>
          <a:p>
            <a:pPr lvl="5"/>
            <a:r>
              <a:rPr lang="en-US" dirty="0"/>
              <a:t>Third level</a:t>
            </a:r>
          </a:p>
          <a:p>
            <a:pPr lvl="7"/>
            <a:r>
              <a:rPr lang="en-US" dirty="0"/>
              <a:t>Fourth level</a:t>
            </a:r>
          </a:p>
          <a:p>
            <a:pPr lvl="8"/>
            <a:r>
              <a:rPr lang="en-US" dirty="0"/>
              <a:t>Fifth level</a:t>
            </a:r>
            <a:endParaRPr dirty="0"/>
          </a:p>
        </p:txBody>
      </p:sp>
    </p:spTree>
    <p:extLst>
      <p:ext uri="{BB962C8B-B14F-4D97-AF65-F5344CB8AC3E}">
        <p14:creationId xmlns:p14="http://schemas.microsoft.com/office/powerpoint/2010/main" val="136221968"/>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_Single">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159422-F43E-4199-96EB-D4810699F2CB}"/>
              </a:ext>
            </a:extLst>
          </p:cNvPr>
          <p:cNvPicPr>
            <a:picLocks noChangeAspect="1"/>
          </p:cNvPicPr>
          <p:nvPr userDrawn="1"/>
        </p:nvPicPr>
        <p:blipFill>
          <a:blip r:embed="rId2"/>
          <a:stretch>
            <a:fillRect/>
          </a:stretch>
        </p:blipFill>
        <p:spPr>
          <a:xfrm>
            <a:off x="0" y="10767"/>
            <a:ext cx="12192000" cy="4224528"/>
          </a:xfrm>
          <a:prstGeom prst="rect">
            <a:avLst/>
          </a:prstGeom>
        </p:spPr>
      </p:pic>
      <p:sp>
        <p:nvSpPr>
          <p:cNvPr id="638" name="Shape 638"/>
          <p:cNvSpPr>
            <a:spLocks noGrp="1"/>
          </p:cNvSpPr>
          <p:nvPr>
            <p:ph type="body" sz="quarter" idx="1"/>
          </p:nvPr>
        </p:nvSpPr>
        <p:spPr>
          <a:xfrm>
            <a:off x="6096000" y="4667647"/>
            <a:ext cx="5461002" cy="1777307"/>
          </a:xfrm>
          <a:prstGeom prst="rect">
            <a:avLst/>
          </a:prstGeom>
        </p:spPr>
        <p:txBody>
          <a:bodyPr anchor="t"/>
          <a:lstStyle>
            <a:lvl1pPr marL="0" indent="0">
              <a:lnSpc>
                <a:spcPct val="130000"/>
              </a:lnSpc>
              <a:spcBef>
                <a:spcPts val="0"/>
              </a:spcBef>
              <a:buSzTx/>
              <a:buNone/>
              <a:defRPr>
                <a:solidFill>
                  <a:schemeClr val="tx1"/>
                </a:solidFill>
                <a:latin typeface="+mn-lt"/>
                <a:ea typeface="Segoe UI" panose="020B0604020202020204" pitchFamily="34" charset="-128"/>
                <a:cs typeface="Segoe UI" panose="020B0604020202020204" pitchFamily="34" charset="0"/>
              </a:defRPr>
            </a:lvl1pPr>
            <a:lvl2pPr marL="0" indent="114300">
              <a:lnSpc>
                <a:spcPct val="130000"/>
              </a:lnSpc>
              <a:spcBef>
                <a:spcPts val="0"/>
              </a:spcBef>
              <a:buSzTx/>
              <a:buNone/>
              <a:defRPr>
                <a:solidFill>
                  <a:schemeClr val="tx1"/>
                </a:solidFill>
                <a:latin typeface="+mn-lt"/>
                <a:ea typeface="Segoe UI" panose="020B0604020202020204" pitchFamily="34" charset="-128"/>
                <a:cs typeface="Segoe UI" panose="020B0604020202020204" pitchFamily="34" charset="0"/>
              </a:defRPr>
            </a:lvl2pPr>
            <a:lvl3pPr marL="0" indent="228600">
              <a:lnSpc>
                <a:spcPct val="130000"/>
              </a:lnSpc>
              <a:spcBef>
                <a:spcPts val="0"/>
              </a:spcBef>
              <a:buSzTx/>
              <a:buNone/>
              <a:defRPr>
                <a:solidFill>
                  <a:schemeClr val="tx1"/>
                </a:solidFill>
                <a:latin typeface="+mn-lt"/>
                <a:ea typeface="Segoe UI" panose="020B0604020202020204" pitchFamily="34" charset="-128"/>
                <a:cs typeface="Segoe UI" panose="020B0604020202020204" pitchFamily="34" charset="0"/>
              </a:defRPr>
            </a:lvl3pPr>
            <a:lvl4pPr marL="0" indent="342900">
              <a:lnSpc>
                <a:spcPct val="130000"/>
              </a:lnSpc>
              <a:spcBef>
                <a:spcPts val="0"/>
              </a:spcBef>
              <a:buSzTx/>
              <a:buNone/>
              <a:defRPr>
                <a:solidFill>
                  <a:schemeClr val="tx1"/>
                </a:solidFill>
                <a:latin typeface="+mn-lt"/>
                <a:ea typeface="Segoe UI" panose="020B0604020202020204" pitchFamily="34" charset="-128"/>
                <a:cs typeface="Segoe UI" panose="020B0604020202020204" pitchFamily="34" charset="0"/>
              </a:defRPr>
            </a:lvl4pPr>
            <a:lvl5pPr marL="0" indent="457200">
              <a:lnSpc>
                <a:spcPct val="130000"/>
              </a:lnSpc>
              <a:spcBef>
                <a:spcPts val="0"/>
              </a:spcBef>
              <a:buSzTx/>
              <a:buNone/>
              <a:defRPr>
                <a:solidFill>
                  <a:schemeClr val="tx1"/>
                </a:solidFill>
                <a:latin typeface="+mn-lt"/>
                <a:ea typeface="Segoe UI" panose="020B0604020202020204" pitchFamily="34" charset="-128"/>
                <a:cs typeface="Segoe UI"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639" name="Shape 639"/>
          <p:cNvSpPr>
            <a:spLocks noGrp="1"/>
          </p:cNvSpPr>
          <p:nvPr>
            <p:ph type="title" hasCustomPrompt="1"/>
          </p:nvPr>
        </p:nvSpPr>
        <p:spPr>
          <a:xfrm>
            <a:off x="572759" y="2413173"/>
            <a:ext cx="4621541" cy="2951747"/>
          </a:xfrm>
          <a:prstGeom prst="rect">
            <a:avLst/>
          </a:prstGeom>
          <a:solidFill>
            <a:schemeClr val="accent1"/>
          </a:solidFill>
          <a:effectLst>
            <a:outerShdw blurRad="127000" dist="63500" dir="5400000" algn="ctr" rotWithShape="0">
              <a:srgbClr val="000000">
                <a:alpha val="25000"/>
              </a:srgbClr>
            </a:outerShdw>
          </a:effectLst>
        </p:spPr>
        <p:txBody>
          <a:bodyPr wrap="square" tIns="180000" bIns="0" anchor="t">
            <a:spAutoFit/>
          </a:bodyPr>
          <a:lstStyle>
            <a:lvl1pPr algn="l">
              <a:defRPr sz="6000" spc="0">
                <a:solidFill>
                  <a:schemeClr val="bg1"/>
                </a:solidFill>
                <a:latin typeface="+mj-lt"/>
              </a:defRPr>
            </a:lvl1pPr>
          </a:lstStyle>
          <a:p>
            <a:r>
              <a:rPr lang="en-US" dirty="0"/>
              <a:t>CLICK TO EDIT MASTER TITLE STYLE</a:t>
            </a:r>
          </a:p>
        </p:txBody>
      </p:sp>
      <p:sp>
        <p:nvSpPr>
          <p:cNvPr id="6"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4" name="Picture Placeholder 3">
            <a:extLst>
              <a:ext uri="{FF2B5EF4-FFF2-40B4-BE49-F238E27FC236}">
                <a16:creationId xmlns:a16="http://schemas.microsoft.com/office/drawing/2014/main" id="{782A15CB-1816-43E4-BB5E-8D73B7F099A2}"/>
              </a:ext>
            </a:extLst>
          </p:cNvPr>
          <p:cNvSpPr>
            <a:spLocks noGrp="1"/>
          </p:cNvSpPr>
          <p:nvPr>
            <p:ph type="pic" sz="quarter" idx="10"/>
          </p:nvPr>
        </p:nvSpPr>
        <p:spPr>
          <a:xfrm>
            <a:off x="6096000" y="469900"/>
            <a:ext cx="5459590" cy="3238500"/>
          </a:xfrm>
          <a:prstGeom prst="rect">
            <a:avLst/>
          </a:prstGeom>
        </p:spPr>
        <p:txBody>
          <a:bodyPr/>
          <a:lstStyle/>
          <a:p>
            <a:endParaRPr lang="en-US" dirty="0"/>
          </a:p>
        </p:txBody>
      </p:sp>
    </p:spTree>
    <p:extLst>
      <p:ext uri="{BB962C8B-B14F-4D97-AF65-F5344CB8AC3E}">
        <p14:creationId xmlns:p14="http://schemas.microsoft.com/office/powerpoint/2010/main" val="1925393558"/>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4_Single">
    <p:bg>
      <p:bgPr>
        <a:solidFill>
          <a:schemeClr val="bg2">
            <a:lumMod val="10000"/>
          </a:schemeClr>
        </a:solidFill>
        <a:effectLst/>
      </p:bgPr>
    </p:bg>
    <p:spTree>
      <p:nvGrpSpPr>
        <p:cNvPr id="1" name=""/>
        <p:cNvGrpSpPr/>
        <p:nvPr/>
      </p:nvGrpSpPr>
      <p:grpSpPr>
        <a:xfrm>
          <a:off x="0" y="0"/>
          <a:ext cx="0" cy="0"/>
          <a:chOff x="0" y="0"/>
          <a:chExt cx="0" cy="0"/>
        </a:xfrm>
      </p:grpSpPr>
      <p:sp>
        <p:nvSpPr>
          <p:cNvPr id="646" name="Shape 646"/>
          <p:cNvSpPr>
            <a:spLocks noGrp="1"/>
          </p:cNvSpPr>
          <p:nvPr>
            <p:ph type="pic" idx="13"/>
          </p:nvPr>
        </p:nvSpPr>
        <p:spPr>
          <a:xfrm>
            <a:off x="0" y="0"/>
            <a:ext cx="12192000" cy="6858000"/>
          </a:xfrm>
          <a:prstGeom prst="rect">
            <a:avLst/>
          </a:prstGeom>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647" name="Shape 647"/>
          <p:cNvSpPr>
            <a:spLocks noGrp="1"/>
          </p:cNvSpPr>
          <p:nvPr>
            <p:ph type="title" hasCustomPrompt="1"/>
          </p:nvPr>
        </p:nvSpPr>
        <p:spPr>
          <a:xfrm>
            <a:off x="571500" y="1866900"/>
            <a:ext cx="3048000" cy="2259250"/>
          </a:xfrm>
          <a:prstGeom prst="rect">
            <a:avLst/>
          </a:prstGeom>
          <a:solidFill>
            <a:schemeClr val="accent1"/>
          </a:solidFill>
          <a:effectLst>
            <a:outerShdw blurRad="127000" dist="63500" dir="5400000" algn="ctr" rotWithShape="0">
              <a:srgbClr val="000000">
                <a:alpha val="25000"/>
              </a:srgbClr>
            </a:outerShdw>
          </a:effectLst>
        </p:spPr>
        <p:txBody>
          <a:bodyPr wrap="square" tIns="180000" bIns="0" anchor="t">
            <a:spAutoFit/>
          </a:bodyPr>
          <a:lstStyle>
            <a:lvl1pPr algn="l">
              <a:lnSpc>
                <a:spcPct val="90000"/>
              </a:lnSpc>
              <a:defRPr sz="5000" spc="0">
                <a:solidFill>
                  <a:schemeClr val="bg1"/>
                </a:solidFill>
                <a:latin typeface="+mj-lt"/>
              </a:defRPr>
            </a:lvl1pPr>
          </a:lstStyle>
          <a:p>
            <a:r>
              <a:rPr lang="en-US" dirty="0"/>
              <a:t>CLICK TO EDIT MASTER TITLE STYLE</a:t>
            </a:r>
          </a:p>
        </p:txBody>
      </p:sp>
      <p:sp>
        <p:nvSpPr>
          <p:cNvPr id="6"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Tree>
    <p:extLst>
      <p:ext uri="{BB962C8B-B14F-4D97-AF65-F5344CB8AC3E}">
        <p14:creationId xmlns:p14="http://schemas.microsoft.com/office/powerpoint/2010/main" val="1977073887"/>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5_Single">
    <p:bg>
      <p:bgPr>
        <a:solidFill>
          <a:schemeClr val="bg2">
            <a:lumMod val="10000"/>
          </a:schemeClr>
        </a:solidFill>
        <a:effectLst/>
      </p:bgPr>
    </p:bg>
    <p:spTree>
      <p:nvGrpSpPr>
        <p:cNvPr id="1" name=""/>
        <p:cNvGrpSpPr/>
        <p:nvPr/>
      </p:nvGrpSpPr>
      <p:grpSpPr>
        <a:xfrm>
          <a:off x="0" y="0"/>
          <a:ext cx="0" cy="0"/>
          <a:chOff x="0" y="0"/>
          <a:chExt cx="0" cy="0"/>
        </a:xfrm>
      </p:grpSpPr>
      <p:sp>
        <p:nvSpPr>
          <p:cNvPr id="655" name="Shape 655"/>
          <p:cNvSpPr>
            <a:spLocks noGrp="1"/>
          </p:cNvSpPr>
          <p:nvPr>
            <p:ph type="pic" idx="13"/>
          </p:nvPr>
        </p:nvSpPr>
        <p:spPr>
          <a:xfrm>
            <a:off x="0" y="0"/>
            <a:ext cx="12192000" cy="6858000"/>
          </a:xfrm>
          <a:prstGeom prst="rect">
            <a:avLst/>
          </a:prstGeom>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5"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7" name="Shape 647"/>
          <p:cNvSpPr>
            <a:spLocks noGrp="1"/>
          </p:cNvSpPr>
          <p:nvPr>
            <p:ph type="title" hasCustomPrompt="1"/>
          </p:nvPr>
        </p:nvSpPr>
        <p:spPr>
          <a:xfrm>
            <a:off x="8559800" y="1866900"/>
            <a:ext cx="3059290" cy="2259250"/>
          </a:xfrm>
          <a:prstGeom prst="rect">
            <a:avLst/>
          </a:prstGeom>
          <a:solidFill>
            <a:schemeClr val="accent1"/>
          </a:solidFill>
          <a:effectLst>
            <a:outerShdw blurRad="127000" dist="63500" dir="5400000" algn="ctr" rotWithShape="0">
              <a:srgbClr val="000000">
                <a:alpha val="25000"/>
              </a:srgbClr>
            </a:outerShdw>
          </a:effectLst>
        </p:spPr>
        <p:txBody>
          <a:bodyPr wrap="square" tIns="180000" bIns="0" anchor="t">
            <a:spAutoFit/>
          </a:bodyPr>
          <a:lstStyle>
            <a:lvl1pPr algn="l">
              <a:lnSpc>
                <a:spcPct val="90000"/>
              </a:lnSpc>
              <a:defRPr sz="5000" spc="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2439532186"/>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ervices">
    <p:bg>
      <p:bgPr>
        <a:solidFill>
          <a:schemeClr val="bg1"/>
        </a:solidFill>
        <a:effectLst/>
      </p:bgPr>
    </p:bg>
    <p:spTree>
      <p:nvGrpSpPr>
        <p:cNvPr id="1" name=""/>
        <p:cNvGrpSpPr/>
        <p:nvPr/>
      </p:nvGrpSpPr>
      <p:grpSpPr>
        <a:xfrm>
          <a:off x="0" y="0"/>
          <a:ext cx="0" cy="0"/>
          <a:chOff x="0" y="0"/>
          <a:chExt cx="0" cy="0"/>
        </a:xfrm>
      </p:grpSpPr>
      <p:sp>
        <p:nvSpPr>
          <p:cNvPr id="670" name="Shape 670"/>
          <p:cNvSpPr>
            <a:spLocks noGrp="1"/>
          </p:cNvSpPr>
          <p:nvPr>
            <p:ph type="body" sz="quarter" idx="17" hasCustomPrompt="1"/>
          </p:nvPr>
        </p:nvSpPr>
        <p:spPr>
          <a:xfrm>
            <a:off x="885826" y="4730044"/>
            <a:ext cx="2480146" cy="369332"/>
          </a:xfrm>
          <a:prstGeom prst="rect">
            <a:avLst/>
          </a:prstGeom>
        </p:spPr>
        <p:txBody>
          <a:bodyPr wrap="square" anchor="t">
            <a:spAutoFit/>
          </a:bodyPr>
          <a:lstStyle>
            <a:lvl1pPr marL="0" indent="0" algn="ctr" defTabSz="412750">
              <a:spcBef>
                <a:spcPts val="0"/>
              </a:spcBef>
              <a:buSzTx/>
              <a:buNone/>
              <a:defRPr spc="0">
                <a:solidFill>
                  <a:schemeClr val="tx1"/>
                </a:solidFill>
                <a:latin typeface="+mj-lt"/>
                <a:ea typeface="+mn-ea"/>
                <a:cs typeface="+mn-cs"/>
                <a:sym typeface="Franklin Gothic Demi Cond"/>
              </a:defRPr>
            </a:lvl1pPr>
          </a:lstStyle>
          <a:p>
            <a:pPr lvl="0"/>
            <a:r>
              <a:rPr lang="en-US" dirty="0"/>
              <a:t>EDIT MASTER TEXT STYLES</a:t>
            </a:r>
          </a:p>
        </p:txBody>
      </p:sp>
      <p:sp>
        <p:nvSpPr>
          <p:cNvPr id="671" name="Shape 671"/>
          <p:cNvSpPr>
            <a:spLocks noGrp="1"/>
          </p:cNvSpPr>
          <p:nvPr>
            <p:ph type="body" sz="quarter" idx="18"/>
          </p:nvPr>
        </p:nvSpPr>
        <p:spPr>
          <a:xfrm>
            <a:off x="879476" y="5113497"/>
            <a:ext cx="2480146" cy="424346"/>
          </a:xfrm>
          <a:prstGeom prst="rect">
            <a:avLst/>
          </a:prstGeom>
        </p:spPr>
        <p:txBody>
          <a:bodyPr wrap="square" lIns="71437" tIns="71437" rIns="71437" bIns="71437" anchor="t">
            <a:spAutoFit/>
          </a:bodyPr>
          <a:lstStyle>
            <a:lvl1pPr marL="0" indent="0" algn="ctr">
              <a:lnSpc>
                <a:spcPct val="130000"/>
              </a:lnSpc>
              <a:spcBef>
                <a:spcPts val="0"/>
              </a:spcBef>
              <a:buSzTx/>
              <a:buNone/>
              <a:defRPr sz="1400">
                <a:solidFill>
                  <a:schemeClr val="tx1"/>
                </a:solidFill>
                <a:latin typeface="+mn-lt"/>
                <a:ea typeface="Segoe UI" panose="020B0604020202020204" pitchFamily="34" charset="-128"/>
                <a:cs typeface="Segoe UI" panose="020B0604020202020204" pitchFamily="34" charset="0"/>
              </a:defRPr>
            </a:lvl1pPr>
          </a:lstStyle>
          <a:p>
            <a:pPr lvl="0"/>
            <a:r>
              <a:rPr lang="en-US" dirty="0"/>
              <a:t>Edit Master text styles</a:t>
            </a:r>
          </a:p>
        </p:txBody>
      </p:sp>
      <p:sp>
        <p:nvSpPr>
          <p:cNvPr id="672" name="Shape 672"/>
          <p:cNvSpPr>
            <a:spLocks noGrp="1"/>
          </p:cNvSpPr>
          <p:nvPr>
            <p:ph type="body" sz="quarter" idx="19" hasCustomPrompt="1"/>
          </p:nvPr>
        </p:nvSpPr>
        <p:spPr>
          <a:xfrm>
            <a:off x="3535735" y="4730044"/>
            <a:ext cx="2480146" cy="369332"/>
          </a:xfrm>
          <a:prstGeom prst="rect">
            <a:avLst/>
          </a:prstGeom>
        </p:spPr>
        <p:txBody>
          <a:bodyPr wrap="square" anchor="t">
            <a:spAutoFit/>
          </a:bodyPr>
          <a:lstStyle>
            <a:lvl1pPr marL="0" indent="0" algn="ctr" defTabSz="412750">
              <a:spcBef>
                <a:spcPts val="0"/>
              </a:spcBef>
              <a:buSzTx/>
              <a:buNone/>
              <a:defRPr spc="0">
                <a:solidFill>
                  <a:schemeClr val="tx1"/>
                </a:solidFill>
                <a:latin typeface="+mj-lt"/>
                <a:ea typeface="+mn-ea"/>
                <a:cs typeface="+mn-cs"/>
                <a:sym typeface="Franklin Gothic Demi Cond"/>
              </a:defRPr>
            </a:lvl1pPr>
          </a:lstStyle>
          <a:p>
            <a:pPr lvl="0"/>
            <a:r>
              <a:rPr lang="en-US" dirty="0"/>
              <a:t>EDIT MASTER TEXT STYLES</a:t>
            </a:r>
          </a:p>
        </p:txBody>
      </p:sp>
      <p:sp>
        <p:nvSpPr>
          <p:cNvPr id="673" name="Shape 673"/>
          <p:cNvSpPr>
            <a:spLocks noGrp="1"/>
          </p:cNvSpPr>
          <p:nvPr>
            <p:ph type="body" sz="quarter" idx="20"/>
          </p:nvPr>
        </p:nvSpPr>
        <p:spPr>
          <a:xfrm>
            <a:off x="3529385" y="5113497"/>
            <a:ext cx="2480146" cy="424346"/>
          </a:xfrm>
          <a:prstGeom prst="rect">
            <a:avLst/>
          </a:prstGeom>
        </p:spPr>
        <p:txBody>
          <a:bodyPr wrap="square" lIns="71437" tIns="71437" rIns="71437" bIns="71437" anchor="t">
            <a:spAutoFit/>
          </a:bodyPr>
          <a:lstStyle>
            <a:lvl1pPr marL="0" indent="0" algn="ctr">
              <a:lnSpc>
                <a:spcPct val="130000"/>
              </a:lnSpc>
              <a:spcBef>
                <a:spcPts val="0"/>
              </a:spcBef>
              <a:buSzTx/>
              <a:buNone/>
              <a:defRPr sz="14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674" name="Shape 674"/>
          <p:cNvSpPr>
            <a:spLocks noGrp="1"/>
          </p:cNvSpPr>
          <p:nvPr>
            <p:ph type="body" sz="quarter" idx="21" hasCustomPrompt="1"/>
          </p:nvPr>
        </p:nvSpPr>
        <p:spPr>
          <a:xfrm>
            <a:off x="6182470" y="4730044"/>
            <a:ext cx="2480146" cy="369332"/>
          </a:xfrm>
          <a:prstGeom prst="rect">
            <a:avLst/>
          </a:prstGeom>
        </p:spPr>
        <p:txBody>
          <a:bodyPr wrap="square" anchor="t">
            <a:spAutoFit/>
          </a:bodyPr>
          <a:lstStyle>
            <a:lvl1pPr marL="0" indent="0" algn="ctr" defTabSz="412750">
              <a:spcBef>
                <a:spcPts val="0"/>
              </a:spcBef>
              <a:buSzTx/>
              <a:buNone/>
              <a:defRPr spc="0">
                <a:solidFill>
                  <a:schemeClr val="tx1"/>
                </a:solidFill>
                <a:latin typeface="+mj-lt"/>
                <a:ea typeface="+mn-ea"/>
                <a:cs typeface="+mn-cs"/>
                <a:sym typeface="Franklin Gothic Demi Cond"/>
              </a:defRPr>
            </a:lvl1pPr>
          </a:lstStyle>
          <a:p>
            <a:pPr lvl="0"/>
            <a:r>
              <a:rPr lang="en-US" dirty="0"/>
              <a:t>EDIT MASTER TEXT STYLES</a:t>
            </a:r>
          </a:p>
        </p:txBody>
      </p:sp>
      <p:sp>
        <p:nvSpPr>
          <p:cNvPr id="675" name="Shape 675"/>
          <p:cNvSpPr>
            <a:spLocks noGrp="1"/>
          </p:cNvSpPr>
          <p:nvPr>
            <p:ph type="body" sz="quarter" idx="22"/>
          </p:nvPr>
        </p:nvSpPr>
        <p:spPr>
          <a:xfrm>
            <a:off x="6176120" y="5113497"/>
            <a:ext cx="2480146" cy="424346"/>
          </a:xfrm>
          <a:prstGeom prst="rect">
            <a:avLst/>
          </a:prstGeom>
        </p:spPr>
        <p:txBody>
          <a:bodyPr wrap="square" lIns="71437" tIns="71437" rIns="71437" bIns="71437" anchor="t">
            <a:spAutoFit/>
          </a:bodyPr>
          <a:lstStyle>
            <a:lvl1pPr marL="0" indent="0" algn="ctr">
              <a:lnSpc>
                <a:spcPct val="130000"/>
              </a:lnSpc>
              <a:spcBef>
                <a:spcPts val="0"/>
              </a:spcBef>
              <a:buSzTx/>
              <a:buNone/>
              <a:defRPr sz="14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676" name="Shape 676"/>
          <p:cNvSpPr>
            <a:spLocks noGrp="1"/>
          </p:cNvSpPr>
          <p:nvPr>
            <p:ph type="body" sz="quarter" idx="23" hasCustomPrompt="1"/>
          </p:nvPr>
        </p:nvSpPr>
        <p:spPr>
          <a:xfrm>
            <a:off x="8829204" y="4730044"/>
            <a:ext cx="2480146" cy="369332"/>
          </a:xfrm>
          <a:prstGeom prst="rect">
            <a:avLst/>
          </a:prstGeom>
        </p:spPr>
        <p:txBody>
          <a:bodyPr wrap="square" anchor="t">
            <a:spAutoFit/>
          </a:bodyPr>
          <a:lstStyle>
            <a:lvl1pPr marL="0" indent="0" algn="ctr" defTabSz="412750">
              <a:spcBef>
                <a:spcPts val="0"/>
              </a:spcBef>
              <a:buSzTx/>
              <a:buNone/>
              <a:defRPr spc="0">
                <a:solidFill>
                  <a:schemeClr val="tx1"/>
                </a:solidFill>
                <a:latin typeface="+mj-lt"/>
                <a:ea typeface="+mn-ea"/>
                <a:cs typeface="+mn-cs"/>
                <a:sym typeface="Franklin Gothic Demi Cond"/>
              </a:defRPr>
            </a:lvl1pPr>
          </a:lstStyle>
          <a:p>
            <a:pPr lvl="0"/>
            <a:r>
              <a:rPr lang="en-US" dirty="0"/>
              <a:t>EDIT MASTER TEXT STYLES</a:t>
            </a:r>
          </a:p>
        </p:txBody>
      </p:sp>
      <p:sp>
        <p:nvSpPr>
          <p:cNvPr id="677" name="Shape 677"/>
          <p:cNvSpPr>
            <a:spLocks noGrp="1"/>
          </p:cNvSpPr>
          <p:nvPr>
            <p:ph type="body" sz="quarter" idx="24"/>
          </p:nvPr>
        </p:nvSpPr>
        <p:spPr>
          <a:xfrm>
            <a:off x="8822854" y="5113497"/>
            <a:ext cx="2480146" cy="424346"/>
          </a:xfrm>
          <a:prstGeom prst="rect">
            <a:avLst/>
          </a:prstGeom>
        </p:spPr>
        <p:txBody>
          <a:bodyPr wrap="square" lIns="71437" tIns="71437" rIns="71437" bIns="71437" anchor="t">
            <a:spAutoFit/>
          </a:bodyPr>
          <a:lstStyle>
            <a:lvl1pPr marL="0" indent="0" algn="ctr">
              <a:lnSpc>
                <a:spcPct val="130000"/>
              </a:lnSpc>
              <a:spcBef>
                <a:spcPts val="0"/>
              </a:spcBef>
              <a:buSzTx/>
              <a:buNone/>
              <a:defRPr sz="14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18" name="Shape 62"/>
          <p:cNvSpPr>
            <a:spLocks noGrp="1"/>
          </p:cNvSpPr>
          <p:nvPr>
            <p:ph type="body" sz="quarter" idx="13" hasCustomPrompt="1"/>
          </p:nvPr>
        </p:nvSpPr>
        <p:spPr>
          <a:xfrm>
            <a:off x="636259" y="1419225"/>
            <a:ext cx="10919483" cy="415498"/>
          </a:xfrm>
          <a:prstGeom prst="rect">
            <a:avLst/>
          </a:prstGeom>
        </p:spPr>
        <p:txBody>
          <a:bodyPr anchor="t" anchorCtr="0">
            <a:spAutoFit/>
          </a:bodyPr>
          <a:lstStyle>
            <a:lvl1pPr marL="0" indent="0" algn="ctr" defTabSz="412750">
              <a:lnSpc>
                <a:spcPct val="140000"/>
              </a:lnSpc>
              <a:spcBef>
                <a:spcPts val="0"/>
              </a:spcBef>
              <a:buSzTx/>
              <a:buNone/>
              <a:defRPr sz="1500" spc="375">
                <a:solidFill>
                  <a:schemeClr val="tx1"/>
                </a:solidFill>
                <a:latin typeface="+mj-lt"/>
                <a:ea typeface="Franklin Gothic Demi Cond"/>
                <a:cs typeface="Franklin Gothic Demi Cond"/>
                <a:sym typeface="Franklin Gothic Demi Cond"/>
              </a:defRPr>
            </a:lvl1pPr>
          </a:lstStyle>
          <a:p>
            <a:r>
              <a:rPr lang="en-US" dirty="0"/>
              <a:t>SUBTITLE TEXT</a:t>
            </a:r>
          </a:p>
        </p:txBody>
      </p:sp>
      <p:sp>
        <p:nvSpPr>
          <p:cNvPr id="19"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20" name="Rectangle 19">
            <a:extLst>
              <a:ext uri="{FF2B5EF4-FFF2-40B4-BE49-F238E27FC236}">
                <a16:creationId xmlns:a16="http://schemas.microsoft.com/office/drawing/2014/main" id="{A7380D4E-C088-4A69-AC70-1ADC9BCFAE4B}"/>
              </a:ext>
            </a:extLst>
          </p:cNvPr>
          <p:cNvSpPr/>
          <p:nvPr userDrawn="1"/>
        </p:nvSpPr>
        <p:spPr>
          <a:xfrm>
            <a:off x="1230548" y="2557015"/>
            <a:ext cx="1778001" cy="1775720"/>
          </a:xfrm>
          <a:prstGeom prst="rect">
            <a:avLst/>
          </a:prstGeom>
          <a:solidFill>
            <a:schemeClr val="tx2"/>
          </a:solidFill>
          <a:ln w="12700" cap="flat">
            <a:no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21" name="Rectangle 20">
            <a:extLst>
              <a:ext uri="{FF2B5EF4-FFF2-40B4-BE49-F238E27FC236}">
                <a16:creationId xmlns:a16="http://schemas.microsoft.com/office/drawing/2014/main" id="{488A76CA-839E-4D6F-969A-A2F2D0C73389}"/>
              </a:ext>
            </a:extLst>
          </p:cNvPr>
          <p:cNvSpPr/>
          <p:nvPr userDrawn="1"/>
        </p:nvSpPr>
        <p:spPr>
          <a:xfrm>
            <a:off x="3886807" y="2557015"/>
            <a:ext cx="1778001" cy="1775720"/>
          </a:xfrm>
          <a:prstGeom prst="rect">
            <a:avLst/>
          </a:prstGeom>
          <a:solidFill>
            <a:schemeClr val="tx2"/>
          </a:solidFill>
          <a:ln w="12700" cap="flat">
            <a:no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22" name="Rectangle 21">
            <a:extLst>
              <a:ext uri="{FF2B5EF4-FFF2-40B4-BE49-F238E27FC236}">
                <a16:creationId xmlns:a16="http://schemas.microsoft.com/office/drawing/2014/main" id="{41D964FB-59FA-4702-9362-425B67BBDEA2}"/>
              </a:ext>
            </a:extLst>
          </p:cNvPr>
          <p:cNvSpPr/>
          <p:nvPr userDrawn="1"/>
        </p:nvSpPr>
        <p:spPr>
          <a:xfrm>
            <a:off x="6543066" y="2557015"/>
            <a:ext cx="1778001" cy="1775720"/>
          </a:xfrm>
          <a:prstGeom prst="rect">
            <a:avLst/>
          </a:prstGeom>
          <a:solidFill>
            <a:schemeClr val="tx2"/>
          </a:solidFill>
          <a:ln w="12700" cap="flat">
            <a:no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23" name="Rectangle 22">
            <a:extLst>
              <a:ext uri="{FF2B5EF4-FFF2-40B4-BE49-F238E27FC236}">
                <a16:creationId xmlns:a16="http://schemas.microsoft.com/office/drawing/2014/main" id="{5E712F42-F08D-4C01-BFEA-E1B0C9DC527B}"/>
              </a:ext>
            </a:extLst>
          </p:cNvPr>
          <p:cNvSpPr/>
          <p:nvPr userDrawn="1"/>
        </p:nvSpPr>
        <p:spPr>
          <a:xfrm>
            <a:off x="9199325" y="2557015"/>
            <a:ext cx="1778001" cy="1775720"/>
          </a:xfrm>
          <a:prstGeom prst="rect">
            <a:avLst/>
          </a:prstGeom>
          <a:solidFill>
            <a:schemeClr val="tx2"/>
          </a:solidFill>
          <a:ln w="12700" cap="flat">
            <a:no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24" name="Shape 68">
            <a:extLst>
              <a:ext uri="{FF2B5EF4-FFF2-40B4-BE49-F238E27FC236}">
                <a16:creationId xmlns:a16="http://schemas.microsoft.com/office/drawing/2014/main" id="{0FED1816-9AC4-4B85-88B6-E20B71F5795B}"/>
              </a:ext>
            </a:extLst>
          </p:cNvPr>
          <p:cNvSpPr>
            <a:spLocks noGrp="1"/>
          </p:cNvSpPr>
          <p:nvPr>
            <p:ph type="title" hasCustomPrompt="1"/>
          </p:nvPr>
        </p:nvSpPr>
        <p:spPr>
          <a:xfrm>
            <a:off x="1717289" y="452315"/>
            <a:ext cx="8757424" cy="874255"/>
          </a:xfrm>
          <a:prstGeom prst="rect">
            <a:avLst/>
          </a:prstGeom>
          <a:solidFill>
            <a:schemeClr val="accent1"/>
          </a:solidFill>
          <a:effectLst>
            <a:outerShdw blurRad="127000" dist="63500" dir="5400000" algn="ctr" rotWithShape="0">
              <a:srgbClr val="000000">
                <a:alpha val="26000"/>
              </a:srgbClr>
            </a:outerShdw>
          </a:effectLst>
        </p:spPr>
        <p:txBody>
          <a:bodyPr wrap="square" tIns="180000" bIns="0" anchor="ctr" anchorCtr="0">
            <a:spAutoFit/>
          </a:bodyPr>
          <a:lstStyle>
            <a:lvl1pPr>
              <a:lnSpc>
                <a:spcPct val="90000"/>
              </a:lnSpc>
              <a:defRPr sz="5000" spc="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2280414009"/>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_Services">
    <p:bg>
      <p:bgPr>
        <a:solidFill>
          <a:schemeClr val="bg1"/>
        </a:solidFill>
        <a:effectLst/>
      </p:bgPr>
    </p:bg>
    <p:spTree>
      <p:nvGrpSpPr>
        <p:cNvPr id="1" name=""/>
        <p:cNvGrpSpPr/>
        <p:nvPr/>
      </p:nvGrpSpPr>
      <p:grpSpPr>
        <a:xfrm>
          <a:off x="0" y="0"/>
          <a:ext cx="0" cy="0"/>
          <a:chOff x="0" y="0"/>
          <a:chExt cx="0" cy="0"/>
        </a:xfrm>
      </p:grpSpPr>
      <p:sp>
        <p:nvSpPr>
          <p:cNvPr id="728" name="Shape 728"/>
          <p:cNvSpPr/>
          <p:nvPr/>
        </p:nvSpPr>
        <p:spPr>
          <a:xfrm flipV="1">
            <a:off x="4285965" y="2385757"/>
            <a:ext cx="1" cy="3431599"/>
          </a:xfrm>
          <a:prstGeom prst="line">
            <a:avLst/>
          </a:prstGeom>
          <a:ln w="25400">
            <a:solidFill>
              <a:srgbClr val="DCDEE0"/>
            </a:solidFill>
            <a:miter lim="400000"/>
          </a:ln>
        </p:spPr>
        <p:txBody>
          <a:bodyPr lIns="25400" tIns="25400" rIns="25400" bIns="25400" anchor="ctr"/>
          <a:lstStyle/>
          <a:p>
            <a:pPr defTabSz="412750">
              <a:defRPr sz="3200">
                <a:solidFill>
                  <a:srgbClr val="000000"/>
                </a:solidFill>
                <a:latin typeface="Segoe UI"/>
                <a:ea typeface="Segoe UI"/>
                <a:cs typeface="Segoe UI"/>
                <a:sym typeface="Segoe UI"/>
              </a:defRPr>
            </a:pPr>
            <a:endParaRPr sz="1600" dirty="0">
              <a:solidFill>
                <a:schemeClr val="tx1"/>
              </a:solidFill>
              <a:latin typeface="Segoe UI" panose="020B0604020202020204" pitchFamily="34" charset="-128"/>
              <a:ea typeface="Segoe UI" panose="020B0604020202020204" pitchFamily="34" charset="-128"/>
              <a:cs typeface="Segoe UI" panose="020B0604020202020204" pitchFamily="34" charset="-128"/>
            </a:endParaRPr>
          </a:p>
        </p:txBody>
      </p:sp>
      <p:sp>
        <p:nvSpPr>
          <p:cNvPr id="729" name="Shape 729"/>
          <p:cNvSpPr/>
          <p:nvPr/>
        </p:nvSpPr>
        <p:spPr>
          <a:xfrm flipV="1">
            <a:off x="7936471" y="2385757"/>
            <a:ext cx="1" cy="3431599"/>
          </a:xfrm>
          <a:prstGeom prst="line">
            <a:avLst/>
          </a:prstGeom>
          <a:ln w="25400">
            <a:solidFill>
              <a:srgbClr val="DCDEE0"/>
            </a:solidFill>
            <a:miter lim="400000"/>
          </a:ln>
        </p:spPr>
        <p:txBody>
          <a:bodyPr lIns="25400" tIns="25400" rIns="25400" bIns="25400" anchor="ctr"/>
          <a:lstStyle/>
          <a:p>
            <a:pPr defTabSz="412750">
              <a:defRPr sz="3200">
                <a:solidFill>
                  <a:srgbClr val="000000"/>
                </a:solidFill>
                <a:latin typeface="Segoe UI"/>
                <a:ea typeface="Segoe UI"/>
                <a:cs typeface="Segoe UI"/>
                <a:sym typeface="Segoe UI"/>
              </a:defRPr>
            </a:pPr>
            <a:endParaRPr sz="1600" dirty="0">
              <a:solidFill>
                <a:schemeClr val="tx1"/>
              </a:solidFill>
              <a:latin typeface="Segoe UI" panose="020B0604020202020204" pitchFamily="34" charset="-128"/>
              <a:ea typeface="Segoe UI" panose="020B0604020202020204" pitchFamily="34" charset="-128"/>
              <a:cs typeface="Segoe UI" panose="020B0604020202020204" pitchFamily="34" charset="-128"/>
            </a:endParaRPr>
          </a:p>
        </p:txBody>
      </p:sp>
      <p:sp>
        <p:nvSpPr>
          <p:cNvPr id="731" name="Shape 731"/>
          <p:cNvSpPr>
            <a:spLocks noGrp="1"/>
          </p:cNvSpPr>
          <p:nvPr>
            <p:ph type="body" sz="quarter" idx="15"/>
          </p:nvPr>
        </p:nvSpPr>
        <p:spPr>
          <a:xfrm>
            <a:off x="8157691" y="4454775"/>
            <a:ext cx="3235871" cy="444351"/>
          </a:xfrm>
          <a:prstGeom prst="rect">
            <a:avLst/>
          </a:prstGeom>
        </p:spPr>
        <p:txBody>
          <a:bodyPr lIns="71437" tIns="71437" rIns="71437" bIns="71437" anchor="t">
            <a:spAutoFit/>
          </a:bodyPr>
          <a:lstStyle>
            <a:lvl1pPr marL="0" indent="0" algn="ctr">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732" name="Shape 732"/>
          <p:cNvSpPr>
            <a:spLocks noGrp="1"/>
          </p:cNvSpPr>
          <p:nvPr>
            <p:ph type="body" sz="quarter" idx="16" hasCustomPrompt="1"/>
          </p:nvPr>
        </p:nvSpPr>
        <p:spPr>
          <a:xfrm>
            <a:off x="9235768" y="2800600"/>
            <a:ext cx="1082348" cy="1169551"/>
          </a:xfrm>
          <a:prstGeom prst="rect">
            <a:avLst/>
          </a:prstGeom>
        </p:spPr>
        <p:txBody>
          <a:bodyPr wrap="none">
            <a:spAutoFit/>
          </a:bodyPr>
          <a:lstStyle>
            <a:lvl1pPr marL="0" indent="0" algn="ctr" defTabSz="228600">
              <a:spcBef>
                <a:spcPts val="0"/>
              </a:spcBef>
              <a:buSzTx/>
              <a:buNone/>
              <a:tabLst>
                <a:tab pos="177800" algn="l"/>
                <a:tab pos="355600" algn="l"/>
                <a:tab pos="533400" algn="l"/>
                <a:tab pos="711200" algn="l"/>
                <a:tab pos="889000" algn="l"/>
                <a:tab pos="1066800" algn="l"/>
                <a:tab pos="1244600" algn="l"/>
                <a:tab pos="1422400" algn="l"/>
                <a:tab pos="1600200" algn="l"/>
                <a:tab pos="1778000" algn="l"/>
                <a:tab pos="1955800" algn="l"/>
                <a:tab pos="2133600" algn="l"/>
              </a:tabLst>
              <a:defRPr sz="7000">
                <a:solidFill>
                  <a:schemeClr val="tx1"/>
                </a:solidFill>
                <a:latin typeface="Segoe UI" panose="00000500000000000000" pitchFamily="2" charset="0"/>
                <a:ea typeface="Segoe UI"/>
                <a:cs typeface="Segoe UI" panose="020B0604020202020204" pitchFamily="34" charset="0"/>
                <a:sym typeface="Segoe UI"/>
              </a:defRPr>
            </a:lvl1pPr>
          </a:lstStyle>
          <a:p>
            <a:r>
              <a:rPr lang="en-US" dirty="0"/>
              <a:t></a:t>
            </a:r>
          </a:p>
        </p:txBody>
      </p:sp>
      <p:sp>
        <p:nvSpPr>
          <p:cNvPr id="734" name="Shape 734"/>
          <p:cNvSpPr>
            <a:spLocks noGrp="1"/>
          </p:cNvSpPr>
          <p:nvPr>
            <p:ph type="body" sz="quarter" idx="18"/>
          </p:nvPr>
        </p:nvSpPr>
        <p:spPr>
          <a:xfrm>
            <a:off x="4478065" y="4454775"/>
            <a:ext cx="3235871" cy="444351"/>
          </a:xfrm>
          <a:prstGeom prst="rect">
            <a:avLst/>
          </a:prstGeom>
        </p:spPr>
        <p:txBody>
          <a:bodyPr lIns="71437" tIns="71437" rIns="71437" bIns="71437" anchor="t">
            <a:spAutoFit/>
          </a:bodyPr>
          <a:lstStyle>
            <a:lvl1pPr marL="0" indent="0" algn="ctr">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stStyle>
          <a:p>
            <a:pPr lvl="0"/>
            <a:r>
              <a:rPr lang="en-US" dirty="0"/>
              <a:t>Edit Master text styles</a:t>
            </a:r>
          </a:p>
        </p:txBody>
      </p:sp>
      <p:sp>
        <p:nvSpPr>
          <p:cNvPr id="735" name="Shape 735"/>
          <p:cNvSpPr>
            <a:spLocks noGrp="1"/>
          </p:cNvSpPr>
          <p:nvPr>
            <p:ph type="body" sz="quarter" idx="19" hasCustomPrompt="1"/>
          </p:nvPr>
        </p:nvSpPr>
        <p:spPr>
          <a:xfrm>
            <a:off x="5554827" y="2800600"/>
            <a:ext cx="1082348" cy="1169551"/>
          </a:xfrm>
          <a:prstGeom prst="rect">
            <a:avLst/>
          </a:prstGeom>
        </p:spPr>
        <p:txBody>
          <a:bodyPr wrap="none">
            <a:spAutoFit/>
          </a:bodyPr>
          <a:lstStyle>
            <a:lvl1pPr marL="0" indent="0" algn="ctr" defTabSz="228600">
              <a:spcBef>
                <a:spcPts val="0"/>
              </a:spcBef>
              <a:buSzTx/>
              <a:buNone/>
              <a:tabLst>
                <a:tab pos="177800" algn="l"/>
                <a:tab pos="355600" algn="l"/>
                <a:tab pos="533400" algn="l"/>
                <a:tab pos="711200" algn="l"/>
                <a:tab pos="889000" algn="l"/>
                <a:tab pos="1066800" algn="l"/>
                <a:tab pos="1244600" algn="l"/>
                <a:tab pos="1422400" algn="l"/>
                <a:tab pos="1600200" algn="l"/>
                <a:tab pos="1778000" algn="l"/>
                <a:tab pos="1955800" algn="l"/>
                <a:tab pos="2133600" algn="l"/>
              </a:tabLst>
              <a:defRPr sz="7000">
                <a:solidFill>
                  <a:schemeClr val="tx1"/>
                </a:solidFill>
                <a:latin typeface="Segoe UI" panose="00000500000000000000" pitchFamily="2" charset="0"/>
                <a:ea typeface="Segoe UI"/>
                <a:cs typeface="Segoe UI" panose="020B0604020202020204" pitchFamily="34" charset="0"/>
                <a:sym typeface="Segoe UI"/>
              </a:defRPr>
            </a:lvl1pPr>
          </a:lstStyle>
          <a:p>
            <a:r>
              <a:rPr lang="en-US" dirty="0"/>
              <a:t></a:t>
            </a:r>
          </a:p>
        </p:txBody>
      </p:sp>
      <p:sp>
        <p:nvSpPr>
          <p:cNvPr id="737" name="Shape 737"/>
          <p:cNvSpPr>
            <a:spLocks noGrp="1"/>
          </p:cNvSpPr>
          <p:nvPr>
            <p:ph type="body" sz="quarter" idx="21"/>
          </p:nvPr>
        </p:nvSpPr>
        <p:spPr>
          <a:xfrm>
            <a:off x="859309" y="4454775"/>
            <a:ext cx="3235871" cy="444351"/>
          </a:xfrm>
          <a:prstGeom prst="rect">
            <a:avLst/>
          </a:prstGeom>
        </p:spPr>
        <p:txBody>
          <a:bodyPr lIns="71437" tIns="71437" rIns="71437" bIns="71437" anchor="t">
            <a:spAutoFit/>
          </a:bodyPr>
          <a:lstStyle>
            <a:lvl1pPr marL="0" indent="0" algn="ctr">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738" name="Shape 738"/>
          <p:cNvSpPr>
            <a:spLocks noGrp="1"/>
          </p:cNvSpPr>
          <p:nvPr>
            <p:ph type="body" sz="quarter" idx="22" hasCustomPrompt="1"/>
          </p:nvPr>
        </p:nvSpPr>
        <p:spPr>
          <a:xfrm>
            <a:off x="1934756" y="2800600"/>
            <a:ext cx="1082348" cy="1169551"/>
          </a:xfrm>
          <a:prstGeom prst="rect">
            <a:avLst/>
          </a:prstGeom>
        </p:spPr>
        <p:txBody>
          <a:bodyPr wrap="none">
            <a:spAutoFit/>
          </a:bodyPr>
          <a:lstStyle>
            <a:lvl1pPr marL="0" indent="0" algn="ctr" defTabSz="228600">
              <a:spcBef>
                <a:spcPts val="0"/>
              </a:spcBef>
              <a:buSzTx/>
              <a:buNone/>
              <a:tabLst>
                <a:tab pos="177800" algn="l"/>
                <a:tab pos="355600" algn="l"/>
                <a:tab pos="533400" algn="l"/>
                <a:tab pos="711200" algn="l"/>
                <a:tab pos="889000" algn="l"/>
                <a:tab pos="1066800" algn="l"/>
                <a:tab pos="1244600" algn="l"/>
                <a:tab pos="1422400" algn="l"/>
                <a:tab pos="1600200" algn="l"/>
                <a:tab pos="1778000" algn="l"/>
                <a:tab pos="1955800" algn="l"/>
                <a:tab pos="2133600" algn="l"/>
              </a:tabLst>
              <a:defRPr sz="7000">
                <a:solidFill>
                  <a:schemeClr val="tx1"/>
                </a:solidFill>
                <a:latin typeface="Segoe UI" panose="00000500000000000000" pitchFamily="2" charset="0"/>
                <a:ea typeface="Segoe UI"/>
                <a:cs typeface="Segoe UI" panose="020B0604020202020204" pitchFamily="34" charset="0"/>
                <a:sym typeface="Segoe UI"/>
              </a:defRPr>
            </a:lvl1pPr>
          </a:lstStyle>
          <a:p>
            <a:r>
              <a:rPr lang="en-US" dirty="0"/>
              <a:t></a:t>
            </a:r>
          </a:p>
        </p:txBody>
      </p:sp>
      <p:sp>
        <p:nvSpPr>
          <p:cNvPr id="17" name="Shape 62"/>
          <p:cNvSpPr>
            <a:spLocks noGrp="1"/>
          </p:cNvSpPr>
          <p:nvPr>
            <p:ph type="body" sz="quarter" idx="13" hasCustomPrompt="1"/>
          </p:nvPr>
        </p:nvSpPr>
        <p:spPr>
          <a:xfrm>
            <a:off x="636259" y="1419225"/>
            <a:ext cx="10919483" cy="415498"/>
          </a:xfrm>
          <a:prstGeom prst="rect">
            <a:avLst/>
          </a:prstGeom>
        </p:spPr>
        <p:txBody>
          <a:bodyPr anchor="t" anchorCtr="0">
            <a:spAutoFit/>
          </a:bodyPr>
          <a:lstStyle>
            <a:lvl1pPr marL="0" indent="0" algn="ctr" defTabSz="412750">
              <a:lnSpc>
                <a:spcPct val="140000"/>
              </a:lnSpc>
              <a:spcBef>
                <a:spcPts val="0"/>
              </a:spcBef>
              <a:buSzTx/>
              <a:buNone/>
              <a:defRPr sz="1500" spc="375">
                <a:solidFill>
                  <a:schemeClr val="tx1"/>
                </a:solidFill>
                <a:latin typeface="+mj-lt"/>
                <a:ea typeface="Franklin Gothic Demi Cond"/>
                <a:cs typeface="Franklin Gothic Demi Cond"/>
                <a:sym typeface="Franklin Gothic Demi Cond"/>
              </a:defRPr>
            </a:lvl1pPr>
          </a:lstStyle>
          <a:p>
            <a:r>
              <a:rPr lang="en-US" dirty="0"/>
              <a:t>SUBTITLE TEXT</a:t>
            </a:r>
          </a:p>
        </p:txBody>
      </p:sp>
      <p:sp>
        <p:nvSpPr>
          <p:cNvPr id="18"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19" name="Shape 713"/>
          <p:cNvSpPr>
            <a:spLocks noGrp="1"/>
          </p:cNvSpPr>
          <p:nvPr>
            <p:ph type="body" sz="quarter" idx="23" hasCustomPrompt="1"/>
          </p:nvPr>
        </p:nvSpPr>
        <p:spPr>
          <a:xfrm>
            <a:off x="859309" y="4003924"/>
            <a:ext cx="3249086" cy="369332"/>
          </a:xfrm>
          <a:prstGeom prst="rect">
            <a:avLst/>
          </a:prstGeom>
        </p:spPr>
        <p:txBody>
          <a:bodyPr wrap="square" anchor="t">
            <a:spAutoFit/>
          </a:bodyPr>
          <a:lstStyle>
            <a:lvl1pPr marL="0" indent="0" algn="ctr" defTabSz="412750">
              <a:spcBef>
                <a:spcPts val="0"/>
              </a:spcBef>
              <a:buSzTx/>
              <a:buNone/>
              <a:defRPr spc="270">
                <a:solidFill>
                  <a:schemeClr val="tx1"/>
                </a:solidFill>
                <a:latin typeface="+mj-lt"/>
                <a:ea typeface="+mn-ea"/>
                <a:cs typeface="+mn-cs"/>
                <a:sym typeface="Franklin Gothic Demi Cond"/>
              </a:defRPr>
            </a:lvl1pPr>
          </a:lstStyle>
          <a:p>
            <a:r>
              <a:rPr lang="en-US" dirty="0"/>
              <a:t>CONTENT STRATEGY</a:t>
            </a:r>
          </a:p>
        </p:txBody>
      </p:sp>
      <p:sp>
        <p:nvSpPr>
          <p:cNvPr id="20" name="Shape 714"/>
          <p:cNvSpPr>
            <a:spLocks noGrp="1"/>
          </p:cNvSpPr>
          <p:nvPr>
            <p:ph type="body" sz="quarter" idx="24" hasCustomPrompt="1"/>
          </p:nvPr>
        </p:nvSpPr>
        <p:spPr>
          <a:xfrm>
            <a:off x="4476749" y="4003924"/>
            <a:ext cx="3237187" cy="369332"/>
          </a:xfrm>
          <a:prstGeom prst="rect">
            <a:avLst/>
          </a:prstGeom>
        </p:spPr>
        <p:txBody>
          <a:bodyPr wrap="square" anchor="t">
            <a:spAutoFit/>
          </a:bodyPr>
          <a:lstStyle>
            <a:lvl1pPr marL="0" indent="0" algn="ctr" defTabSz="412750">
              <a:spcBef>
                <a:spcPts val="0"/>
              </a:spcBef>
              <a:buSzTx/>
              <a:buNone/>
              <a:defRPr spc="270">
                <a:solidFill>
                  <a:schemeClr val="tx1"/>
                </a:solidFill>
                <a:latin typeface="+mj-lt"/>
                <a:ea typeface="+mn-ea"/>
                <a:cs typeface="+mn-cs"/>
                <a:sym typeface="Franklin Gothic Demi Cond"/>
              </a:defRPr>
            </a:lvl1pPr>
          </a:lstStyle>
          <a:p>
            <a:r>
              <a:rPr lang="en-US" dirty="0"/>
              <a:t>DIGITAL STRATEGY</a:t>
            </a:r>
          </a:p>
        </p:txBody>
      </p:sp>
      <p:sp>
        <p:nvSpPr>
          <p:cNvPr id="21" name="Shape 715"/>
          <p:cNvSpPr>
            <a:spLocks noGrp="1"/>
          </p:cNvSpPr>
          <p:nvPr>
            <p:ph type="body" sz="quarter" idx="25" hasCustomPrompt="1"/>
          </p:nvPr>
        </p:nvSpPr>
        <p:spPr>
          <a:xfrm>
            <a:off x="8157692" y="4003924"/>
            <a:ext cx="3235871" cy="369332"/>
          </a:xfrm>
          <a:prstGeom prst="rect">
            <a:avLst/>
          </a:prstGeom>
        </p:spPr>
        <p:txBody>
          <a:bodyPr wrap="square" anchor="t">
            <a:spAutoFit/>
          </a:bodyPr>
          <a:lstStyle>
            <a:lvl1pPr marL="0" indent="0" algn="ctr" defTabSz="412750">
              <a:spcBef>
                <a:spcPts val="0"/>
              </a:spcBef>
              <a:buSzTx/>
              <a:buNone/>
              <a:defRPr spc="270">
                <a:solidFill>
                  <a:schemeClr val="tx1"/>
                </a:solidFill>
                <a:latin typeface="+mj-lt"/>
                <a:ea typeface="+mn-ea"/>
                <a:cs typeface="+mn-cs"/>
                <a:sym typeface="Franklin Gothic Demi Cond"/>
              </a:defRPr>
            </a:lvl1pPr>
          </a:lstStyle>
          <a:p>
            <a:r>
              <a:rPr lang="en-US" dirty="0"/>
              <a:t>CORPORATE IDENTITY</a:t>
            </a:r>
          </a:p>
        </p:txBody>
      </p:sp>
      <p:sp>
        <p:nvSpPr>
          <p:cNvPr id="22" name="Shape 68">
            <a:extLst>
              <a:ext uri="{FF2B5EF4-FFF2-40B4-BE49-F238E27FC236}">
                <a16:creationId xmlns:a16="http://schemas.microsoft.com/office/drawing/2014/main" id="{F0666139-0DC7-4A1E-8E15-F89F0DB719D8}"/>
              </a:ext>
            </a:extLst>
          </p:cNvPr>
          <p:cNvSpPr>
            <a:spLocks noGrp="1"/>
          </p:cNvSpPr>
          <p:nvPr>
            <p:ph type="title" hasCustomPrompt="1"/>
          </p:nvPr>
        </p:nvSpPr>
        <p:spPr>
          <a:xfrm>
            <a:off x="1717289" y="452315"/>
            <a:ext cx="8757424" cy="874255"/>
          </a:xfrm>
          <a:prstGeom prst="rect">
            <a:avLst/>
          </a:prstGeom>
          <a:solidFill>
            <a:schemeClr val="accent1"/>
          </a:solidFill>
          <a:effectLst>
            <a:outerShdw blurRad="127000" dist="63500" dir="5400000" algn="ctr" rotWithShape="0">
              <a:srgbClr val="000000">
                <a:alpha val="26000"/>
              </a:srgbClr>
            </a:outerShdw>
          </a:effectLst>
        </p:spPr>
        <p:txBody>
          <a:bodyPr wrap="square" tIns="180000" bIns="0" anchor="ctr" anchorCtr="0">
            <a:spAutoFit/>
          </a:bodyPr>
          <a:lstStyle>
            <a:lvl1pPr>
              <a:lnSpc>
                <a:spcPct val="90000"/>
              </a:lnSpc>
              <a:defRPr sz="5000" spc="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1248528971"/>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4_Services">
    <p:bg>
      <p:bgPr>
        <a:solidFill>
          <a:schemeClr val="bg1"/>
        </a:solidFill>
        <a:effectLst/>
      </p:bgPr>
    </p:bg>
    <p:spTree>
      <p:nvGrpSpPr>
        <p:cNvPr id="1" name=""/>
        <p:cNvGrpSpPr/>
        <p:nvPr/>
      </p:nvGrpSpPr>
      <p:grpSpPr>
        <a:xfrm>
          <a:off x="0" y="0"/>
          <a:ext cx="0" cy="0"/>
          <a:chOff x="0" y="0"/>
          <a:chExt cx="0" cy="0"/>
        </a:xfrm>
      </p:grpSpPr>
      <p:sp>
        <p:nvSpPr>
          <p:cNvPr id="746" name="Shape 746"/>
          <p:cNvSpPr>
            <a:spLocks noGrp="1"/>
          </p:cNvSpPr>
          <p:nvPr>
            <p:ph type="body" sz="quarter" idx="13" hasCustomPrompt="1"/>
          </p:nvPr>
        </p:nvSpPr>
        <p:spPr>
          <a:xfrm>
            <a:off x="635000" y="2359025"/>
            <a:ext cx="5334000" cy="415498"/>
          </a:xfrm>
          <a:prstGeom prst="rect">
            <a:avLst/>
          </a:prstGeom>
        </p:spPr>
        <p:txBody>
          <a:bodyPr anchor="t">
            <a:spAutoFit/>
          </a:bodyPr>
          <a:lstStyle>
            <a:lvl1pPr marL="0" indent="0" defTabSz="412750">
              <a:lnSpc>
                <a:spcPct val="140000"/>
              </a:lnSpc>
              <a:spcBef>
                <a:spcPts val="0"/>
              </a:spcBef>
              <a:buSzTx/>
              <a:buNone/>
              <a:defRPr sz="1500" spc="375">
                <a:solidFill>
                  <a:schemeClr val="tx1"/>
                </a:solidFill>
                <a:latin typeface="+mj-lt"/>
                <a:ea typeface="Franklin Gothic Demi Cond"/>
                <a:cs typeface="Franklin Gothic Demi Cond"/>
                <a:sym typeface="Franklin Gothic Demi Cond"/>
              </a:defRPr>
            </a:lvl1pPr>
          </a:lstStyle>
          <a:p>
            <a:pPr lvl="0"/>
            <a:r>
              <a:rPr lang="en-US" dirty="0"/>
              <a:t>EDIT MASTER TEXT STYLES</a:t>
            </a:r>
          </a:p>
        </p:txBody>
      </p:sp>
      <p:sp>
        <p:nvSpPr>
          <p:cNvPr id="747" name="Shape 747"/>
          <p:cNvSpPr>
            <a:spLocks noGrp="1"/>
          </p:cNvSpPr>
          <p:nvPr>
            <p:ph type="title" hasCustomPrompt="1"/>
          </p:nvPr>
        </p:nvSpPr>
        <p:spPr>
          <a:xfrm>
            <a:off x="635000" y="724557"/>
            <a:ext cx="5334000" cy="1566752"/>
          </a:xfrm>
          <a:prstGeom prst="rect">
            <a:avLst/>
          </a:prstGeom>
          <a:solidFill>
            <a:schemeClr val="accent1"/>
          </a:solidFill>
          <a:effectLst>
            <a:outerShdw blurRad="127000" dist="63500" dir="5400000" algn="ctr" rotWithShape="0">
              <a:srgbClr val="000000">
                <a:alpha val="25000"/>
              </a:srgbClr>
            </a:outerShdw>
          </a:effectLst>
        </p:spPr>
        <p:txBody>
          <a:bodyPr tIns="180000" bIns="0" anchor="b">
            <a:spAutoFit/>
          </a:bodyPr>
          <a:lstStyle>
            <a:lvl1pPr algn="l">
              <a:lnSpc>
                <a:spcPct val="90000"/>
              </a:lnSpc>
              <a:defRPr sz="5000" spc="0">
                <a:solidFill>
                  <a:schemeClr val="bg1"/>
                </a:solidFill>
                <a:latin typeface="+mj-lt"/>
              </a:defRPr>
            </a:lvl1pPr>
          </a:lstStyle>
          <a:p>
            <a:r>
              <a:rPr lang="en-US" dirty="0"/>
              <a:t>CLICK TO EDIT MASTER TITLE STYLE</a:t>
            </a:r>
          </a:p>
        </p:txBody>
      </p:sp>
      <p:sp>
        <p:nvSpPr>
          <p:cNvPr id="748" name="Shape 748"/>
          <p:cNvSpPr>
            <a:spLocks noGrp="1"/>
          </p:cNvSpPr>
          <p:nvPr>
            <p:ph type="pic" idx="14"/>
          </p:nvPr>
        </p:nvSpPr>
        <p:spPr>
          <a:xfrm>
            <a:off x="6864579" y="0"/>
            <a:ext cx="5327472" cy="6858001"/>
          </a:xfrm>
          <a:prstGeom prst="rect">
            <a:avLst/>
          </a:prstGeom>
        </p:spPr>
        <p:txBody>
          <a:bodyPr lIns="91439" tIns="45719" rIns="91439" bIns="45719" anchor="t">
            <a:noAutofit/>
          </a:bodyPr>
          <a:lstStyle>
            <a:lvl1pPr marL="0" indent="0">
              <a:buNone/>
              <a:defRPr>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749" name="Shape 749"/>
          <p:cNvSpPr/>
          <p:nvPr/>
        </p:nvSpPr>
        <p:spPr>
          <a:xfrm>
            <a:off x="7626350" y="4570413"/>
            <a:ext cx="3790950" cy="749300"/>
          </a:xfrm>
          <a:prstGeom prst="rect">
            <a:avLst/>
          </a:prstGeom>
          <a:solidFill>
            <a:schemeClr val="bg2">
              <a:lumMod val="10000"/>
              <a:alpha val="50000"/>
            </a:schemeClr>
          </a:solidFill>
          <a:ln w="12700">
            <a:miter lim="400000"/>
          </a:ln>
          <a:extLst>
            <a:ext uri="{C572A759-6A51-4108-AA02-DFA0A04FC94B}">
              <ma14:wrappingTextBoxFlag xmlns:ma14="http://schemas.microsoft.com/office/mac/drawingml/2011/main" xmlns="" val="1"/>
            </a:ext>
          </a:extLst>
        </p:spPr>
        <p:txBody>
          <a:bodyPr lIns="35719" tIns="35719" rIns="35719" bIns="35719" anchor="ctr"/>
          <a:lstStyle>
            <a:lvl1pPr defTabSz="825500">
              <a:defRPr sz="3600" spc="540">
                <a:solidFill>
                  <a:srgbClr val="FFFFFF"/>
                </a:solidFill>
                <a:latin typeface="+mn-lt"/>
                <a:ea typeface="+mn-ea"/>
                <a:cs typeface="+mn-cs"/>
                <a:sym typeface="Franklin Gothic Demi Cond"/>
              </a:defRPr>
            </a:lvl1pPr>
          </a:lstStyle>
          <a:p>
            <a:pPr algn="ctr"/>
            <a:r>
              <a:rPr lang="en-US" sz="2400" dirty="0">
                <a:solidFill>
                  <a:schemeClr val="bg1"/>
                </a:solidFill>
                <a:latin typeface="+mj-lt"/>
              </a:rPr>
              <a:t>WE ARE WE ONE</a:t>
            </a:r>
          </a:p>
        </p:txBody>
      </p:sp>
      <p:sp>
        <p:nvSpPr>
          <p:cNvPr id="750" name="Shape 750"/>
          <p:cNvSpPr>
            <a:spLocks noGrp="1"/>
          </p:cNvSpPr>
          <p:nvPr>
            <p:ph type="body" sz="quarter" idx="15"/>
          </p:nvPr>
        </p:nvSpPr>
        <p:spPr>
          <a:xfrm>
            <a:off x="634999" y="3535363"/>
            <a:ext cx="2763359" cy="384335"/>
          </a:xfrm>
          <a:prstGeom prst="rect">
            <a:avLst/>
          </a:prstGeom>
        </p:spPr>
        <p:txBody>
          <a:bodyPr wrap="square" lIns="71437" tIns="71437" rIns="71437" bIns="71437" anchor="t">
            <a:spAutoFit/>
          </a:bodyPr>
          <a:lstStyle>
            <a:lvl1pPr marL="0" indent="0">
              <a:lnSpc>
                <a:spcPct val="130000"/>
              </a:lnSpc>
              <a:spcBef>
                <a:spcPts val="0"/>
              </a:spcBef>
              <a:buSzTx/>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dirty="0"/>
              <a:t>Edit Master text styles</a:t>
            </a:r>
          </a:p>
        </p:txBody>
      </p:sp>
      <p:sp>
        <p:nvSpPr>
          <p:cNvPr id="751" name="Shape 751"/>
          <p:cNvSpPr>
            <a:spLocks noGrp="1"/>
          </p:cNvSpPr>
          <p:nvPr>
            <p:ph type="body" sz="quarter" idx="16" hasCustomPrompt="1"/>
          </p:nvPr>
        </p:nvSpPr>
        <p:spPr>
          <a:xfrm>
            <a:off x="634999" y="3235325"/>
            <a:ext cx="2763359" cy="375102"/>
          </a:xfrm>
          <a:prstGeom prst="rect">
            <a:avLst/>
          </a:prstGeom>
        </p:spPr>
        <p:txBody>
          <a:bodyPr wrap="square" lIns="71437" tIns="71437" rIns="71437" bIns="71437" anchor="t">
            <a:spAutoFit/>
          </a:bodyPr>
          <a:lstStyle>
            <a:lvl1pPr marL="0" indent="0" defTabSz="412750">
              <a:spcBef>
                <a:spcPts val="0"/>
              </a:spcBef>
              <a:buSzTx/>
              <a:buNone/>
              <a:defRPr sz="1500" spc="225">
                <a:solidFill>
                  <a:schemeClr val="tx1"/>
                </a:solidFill>
                <a:latin typeface="+mj-lt"/>
                <a:ea typeface="+mn-ea"/>
                <a:cs typeface="+mn-cs"/>
                <a:sym typeface="Franklin Gothic Demi Cond"/>
              </a:defRPr>
            </a:lvl1pPr>
          </a:lstStyle>
          <a:p>
            <a:pPr lvl="0"/>
            <a:r>
              <a:rPr lang="en-US" dirty="0"/>
              <a:t>EDIT MASTER TEXT STYLES</a:t>
            </a:r>
          </a:p>
        </p:txBody>
      </p:sp>
      <p:sp>
        <p:nvSpPr>
          <p:cNvPr id="752" name="Shape 752"/>
          <p:cNvSpPr>
            <a:spLocks noGrp="1"/>
          </p:cNvSpPr>
          <p:nvPr>
            <p:ph type="body" sz="quarter" idx="17"/>
          </p:nvPr>
        </p:nvSpPr>
        <p:spPr>
          <a:xfrm>
            <a:off x="634999" y="5187950"/>
            <a:ext cx="2763359" cy="384335"/>
          </a:xfrm>
          <a:prstGeom prst="rect">
            <a:avLst/>
          </a:prstGeom>
        </p:spPr>
        <p:txBody>
          <a:bodyPr wrap="square" lIns="71437" tIns="71437" rIns="71437" bIns="71437" anchor="t">
            <a:spAutoFit/>
          </a:bodyPr>
          <a:lstStyle>
            <a:lvl1pPr marL="0" indent="0">
              <a:lnSpc>
                <a:spcPct val="130000"/>
              </a:lnSpc>
              <a:spcBef>
                <a:spcPts val="0"/>
              </a:spcBef>
              <a:buSzTx/>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753" name="Shape 753"/>
          <p:cNvSpPr>
            <a:spLocks noGrp="1"/>
          </p:cNvSpPr>
          <p:nvPr>
            <p:ph type="body" sz="quarter" idx="18" hasCustomPrompt="1"/>
          </p:nvPr>
        </p:nvSpPr>
        <p:spPr>
          <a:xfrm>
            <a:off x="634999" y="4887913"/>
            <a:ext cx="2763359" cy="375102"/>
          </a:xfrm>
          <a:prstGeom prst="rect">
            <a:avLst/>
          </a:prstGeom>
        </p:spPr>
        <p:txBody>
          <a:bodyPr wrap="square" lIns="71437" tIns="71437" rIns="71437" bIns="71437" anchor="t">
            <a:spAutoFit/>
          </a:bodyPr>
          <a:lstStyle>
            <a:lvl1pPr marL="0" indent="0" defTabSz="412750">
              <a:spcBef>
                <a:spcPts val="0"/>
              </a:spcBef>
              <a:buSzTx/>
              <a:buNone/>
              <a:defRPr sz="1500" spc="225">
                <a:solidFill>
                  <a:schemeClr val="tx1"/>
                </a:solidFill>
                <a:latin typeface="+mj-lt"/>
                <a:ea typeface="+mn-ea"/>
                <a:cs typeface="+mn-cs"/>
                <a:sym typeface="Franklin Gothic Demi Cond"/>
              </a:defRPr>
            </a:lvl1pPr>
          </a:lstStyle>
          <a:p>
            <a:pPr lvl="0"/>
            <a:r>
              <a:rPr lang="en-US" dirty="0"/>
              <a:t>EDIT MASTER TEXT STYLES</a:t>
            </a:r>
          </a:p>
        </p:txBody>
      </p:sp>
      <p:sp>
        <p:nvSpPr>
          <p:cNvPr id="754" name="Shape 754"/>
          <p:cNvSpPr>
            <a:spLocks noGrp="1"/>
          </p:cNvSpPr>
          <p:nvPr>
            <p:ph type="body" sz="quarter" idx="19"/>
          </p:nvPr>
        </p:nvSpPr>
        <p:spPr>
          <a:xfrm>
            <a:off x="3624740" y="3535363"/>
            <a:ext cx="2763360" cy="384335"/>
          </a:xfrm>
          <a:prstGeom prst="rect">
            <a:avLst/>
          </a:prstGeom>
        </p:spPr>
        <p:txBody>
          <a:bodyPr wrap="square" lIns="71437" tIns="71437" rIns="71437" bIns="71437" anchor="t">
            <a:spAutoFit/>
          </a:bodyPr>
          <a:lstStyle>
            <a:lvl1pPr marL="0" indent="0">
              <a:lnSpc>
                <a:spcPct val="130000"/>
              </a:lnSpc>
              <a:spcBef>
                <a:spcPts val="0"/>
              </a:spcBef>
              <a:buSzTx/>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755" name="Shape 755"/>
          <p:cNvSpPr>
            <a:spLocks noGrp="1"/>
          </p:cNvSpPr>
          <p:nvPr>
            <p:ph type="body" sz="quarter" idx="20" hasCustomPrompt="1"/>
          </p:nvPr>
        </p:nvSpPr>
        <p:spPr>
          <a:xfrm>
            <a:off x="3624740" y="3235325"/>
            <a:ext cx="2763360" cy="375102"/>
          </a:xfrm>
          <a:prstGeom prst="rect">
            <a:avLst/>
          </a:prstGeom>
        </p:spPr>
        <p:txBody>
          <a:bodyPr wrap="square" lIns="71437" tIns="71437" rIns="71437" bIns="71437" anchor="t">
            <a:spAutoFit/>
          </a:bodyPr>
          <a:lstStyle>
            <a:lvl1pPr marL="0" indent="0" defTabSz="412750">
              <a:spcBef>
                <a:spcPts val="0"/>
              </a:spcBef>
              <a:buSzTx/>
              <a:buNone/>
              <a:defRPr sz="1500" spc="225">
                <a:solidFill>
                  <a:schemeClr val="tx1"/>
                </a:solidFill>
                <a:latin typeface="+mj-lt"/>
                <a:ea typeface="+mn-ea"/>
                <a:cs typeface="+mn-cs"/>
                <a:sym typeface="Franklin Gothic Demi Cond"/>
              </a:defRPr>
            </a:lvl1pPr>
          </a:lstStyle>
          <a:p>
            <a:pPr lvl="0"/>
            <a:r>
              <a:rPr lang="en-US" dirty="0"/>
              <a:t>EDIT MASTER TEXT STYLES</a:t>
            </a:r>
          </a:p>
        </p:txBody>
      </p:sp>
      <p:sp>
        <p:nvSpPr>
          <p:cNvPr id="756" name="Shape 756"/>
          <p:cNvSpPr>
            <a:spLocks noGrp="1"/>
          </p:cNvSpPr>
          <p:nvPr>
            <p:ph type="body" sz="quarter" idx="21"/>
          </p:nvPr>
        </p:nvSpPr>
        <p:spPr>
          <a:xfrm>
            <a:off x="3624740" y="5187950"/>
            <a:ext cx="2763360" cy="384335"/>
          </a:xfrm>
          <a:prstGeom prst="rect">
            <a:avLst/>
          </a:prstGeom>
        </p:spPr>
        <p:txBody>
          <a:bodyPr wrap="square" lIns="71437" tIns="71437" rIns="71437" bIns="71437" anchor="t">
            <a:spAutoFit/>
          </a:bodyPr>
          <a:lstStyle>
            <a:lvl1pPr marL="0" indent="0">
              <a:lnSpc>
                <a:spcPct val="130000"/>
              </a:lnSpc>
              <a:spcBef>
                <a:spcPts val="0"/>
              </a:spcBef>
              <a:buSzTx/>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757" name="Shape 757"/>
          <p:cNvSpPr>
            <a:spLocks noGrp="1"/>
          </p:cNvSpPr>
          <p:nvPr>
            <p:ph type="body" sz="quarter" idx="22" hasCustomPrompt="1"/>
          </p:nvPr>
        </p:nvSpPr>
        <p:spPr>
          <a:xfrm>
            <a:off x="3624740" y="4887913"/>
            <a:ext cx="2763360" cy="375102"/>
          </a:xfrm>
          <a:prstGeom prst="rect">
            <a:avLst/>
          </a:prstGeom>
        </p:spPr>
        <p:txBody>
          <a:bodyPr wrap="square" lIns="71437" tIns="71437" rIns="71437" bIns="71437" anchor="t">
            <a:spAutoFit/>
          </a:bodyPr>
          <a:lstStyle>
            <a:lvl1pPr marL="0" indent="0" defTabSz="412750">
              <a:spcBef>
                <a:spcPts val="0"/>
              </a:spcBef>
              <a:buSzTx/>
              <a:buNone/>
              <a:defRPr sz="1500" spc="225">
                <a:solidFill>
                  <a:schemeClr val="tx1"/>
                </a:solidFill>
                <a:latin typeface="+mj-lt"/>
                <a:ea typeface="+mn-ea"/>
                <a:cs typeface="+mn-cs"/>
                <a:sym typeface="Franklin Gothic Demi Cond"/>
              </a:defRPr>
            </a:lvl1pPr>
          </a:lstStyle>
          <a:p>
            <a:pPr lvl="0"/>
            <a:r>
              <a:rPr lang="en-US" dirty="0"/>
              <a:t>EDIT MASTER TEXT STYLES</a:t>
            </a:r>
          </a:p>
        </p:txBody>
      </p:sp>
      <p:sp>
        <p:nvSpPr>
          <p:cNvPr id="15"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Tree>
    <p:extLst>
      <p:ext uri="{BB962C8B-B14F-4D97-AF65-F5344CB8AC3E}">
        <p14:creationId xmlns:p14="http://schemas.microsoft.com/office/powerpoint/2010/main" val="1150690752"/>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6_Services">
    <p:bg>
      <p:bgPr>
        <a:solidFill>
          <a:schemeClr val="bg1"/>
        </a:solidFill>
        <a:effectLst/>
      </p:bgPr>
    </p:bg>
    <p:spTree>
      <p:nvGrpSpPr>
        <p:cNvPr id="1" name=""/>
        <p:cNvGrpSpPr/>
        <p:nvPr/>
      </p:nvGrpSpPr>
      <p:grpSpPr>
        <a:xfrm>
          <a:off x="0" y="0"/>
          <a:ext cx="0" cy="0"/>
          <a:chOff x="0" y="0"/>
          <a:chExt cx="0" cy="0"/>
        </a:xfrm>
      </p:grpSpPr>
      <p:sp>
        <p:nvSpPr>
          <p:cNvPr id="66" name="Shape 789">
            <a:extLst>
              <a:ext uri="{FF2B5EF4-FFF2-40B4-BE49-F238E27FC236}">
                <a16:creationId xmlns:a16="http://schemas.microsoft.com/office/drawing/2014/main" id="{B3A0C695-5F2D-44ED-AEF2-2C942BEE6800}"/>
              </a:ext>
            </a:extLst>
          </p:cNvPr>
          <p:cNvSpPr/>
          <p:nvPr userDrawn="1"/>
        </p:nvSpPr>
        <p:spPr>
          <a:xfrm>
            <a:off x="8806531" y="2015999"/>
            <a:ext cx="2790411" cy="2790411"/>
          </a:xfrm>
          <a:prstGeom prst="ellipse">
            <a:avLst/>
          </a:prstGeom>
          <a:solidFill>
            <a:schemeClr val="accent1"/>
          </a:solidFill>
          <a:ln w="50800">
            <a:noFill/>
            <a:miter lim="400000"/>
          </a:ln>
        </p:spPr>
        <p:txBody>
          <a:bodyPr lIns="25400" tIns="25400" rIns="25400" bIns="25400" anchor="ctr"/>
          <a:lstStyle/>
          <a:p>
            <a:pPr defTabSz="412750">
              <a:defRPr sz="3200">
                <a:solidFill>
                  <a:srgbClr val="FFFFFF"/>
                </a:solidFill>
                <a:latin typeface="Segoe UI"/>
                <a:ea typeface="Segoe UI"/>
                <a:cs typeface="Segoe UI"/>
                <a:sym typeface="Segoe UI"/>
              </a:defRPr>
            </a:pPr>
            <a:endParaRPr sz="1600" dirty="0">
              <a:solidFill>
                <a:schemeClr val="tx1"/>
              </a:solidFill>
              <a:latin typeface="Segoe UI" panose="020B0604020202020204" pitchFamily="34" charset="-128"/>
              <a:ea typeface="Segoe UI" panose="020B0604020202020204" pitchFamily="34" charset="-128"/>
              <a:cs typeface="Segoe UI" panose="020B0604020202020204" pitchFamily="34" charset="-128"/>
            </a:endParaRPr>
          </a:p>
        </p:txBody>
      </p:sp>
      <p:sp>
        <p:nvSpPr>
          <p:cNvPr id="48" name="Shape 789">
            <a:extLst>
              <a:ext uri="{FF2B5EF4-FFF2-40B4-BE49-F238E27FC236}">
                <a16:creationId xmlns:a16="http://schemas.microsoft.com/office/drawing/2014/main" id="{93DF7850-DEBC-449A-8B35-DF97C0077390}"/>
              </a:ext>
            </a:extLst>
          </p:cNvPr>
          <p:cNvSpPr/>
          <p:nvPr userDrawn="1"/>
        </p:nvSpPr>
        <p:spPr>
          <a:xfrm>
            <a:off x="6084299" y="1989394"/>
            <a:ext cx="2790411" cy="2790411"/>
          </a:xfrm>
          <a:prstGeom prst="ellipse">
            <a:avLst/>
          </a:prstGeom>
          <a:solidFill>
            <a:schemeClr val="tx2"/>
          </a:solidFill>
          <a:ln w="50800">
            <a:noFill/>
            <a:miter lim="400000"/>
          </a:ln>
        </p:spPr>
        <p:txBody>
          <a:bodyPr lIns="25400" tIns="25400" rIns="25400" bIns="25400" anchor="ctr"/>
          <a:lstStyle/>
          <a:p>
            <a:pPr defTabSz="412750">
              <a:defRPr sz="3200">
                <a:solidFill>
                  <a:srgbClr val="FFFFFF"/>
                </a:solidFill>
                <a:latin typeface="Segoe UI"/>
                <a:ea typeface="Segoe UI"/>
                <a:cs typeface="Segoe UI"/>
                <a:sym typeface="Segoe UI"/>
              </a:defRPr>
            </a:pPr>
            <a:endParaRPr sz="1600" dirty="0">
              <a:solidFill>
                <a:schemeClr val="tx1"/>
              </a:solidFill>
              <a:latin typeface="Segoe UI" panose="020B0604020202020204" pitchFamily="34" charset="-128"/>
              <a:ea typeface="Segoe UI" panose="020B0604020202020204" pitchFamily="34" charset="-128"/>
              <a:cs typeface="Segoe UI" panose="020B0604020202020204" pitchFamily="34" charset="-128"/>
            </a:endParaRPr>
          </a:p>
        </p:txBody>
      </p:sp>
      <p:sp>
        <p:nvSpPr>
          <p:cNvPr id="47" name="Shape 789">
            <a:extLst>
              <a:ext uri="{FF2B5EF4-FFF2-40B4-BE49-F238E27FC236}">
                <a16:creationId xmlns:a16="http://schemas.microsoft.com/office/drawing/2014/main" id="{9CEC2070-4D06-41D9-BE04-3C1E65E52BF6}"/>
              </a:ext>
            </a:extLst>
          </p:cNvPr>
          <p:cNvSpPr/>
          <p:nvPr userDrawn="1"/>
        </p:nvSpPr>
        <p:spPr>
          <a:xfrm>
            <a:off x="775619" y="2015999"/>
            <a:ext cx="2790411" cy="2790411"/>
          </a:xfrm>
          <a:prstGeom prst="ellipse">
            <a:avLst/>
          </a:prstGeom>
          <a:solidFill>
            <a:schemeClr val="tx2"/>
          </a:solidFill>
          <a:ln w="50800">
            <a:noFill/>
            <a:miter lim="400000"/>
          </a:ln>
        </p:spPr>
        <p:txBody>
          <a:bodyPr lIns="25400" tIns="25400" rIns="25400" bIns="25400" anchor="ctr"/>
          <a:lstStyle/>
          <a:p>
            <a:pPr defTabSz="412750">
              <a:defRPr sz="3200">
                <a:solidFill>
                  <a:srgbClr val="FFFFFF"/>
                </a:solidFill>
                <a:latin typeface="Segoe UI"/>
                <a:ea typeface="Segoe UI"/>
                <a:cs typeface="Segoe UI"/>
                <a:sym typeface="Segoe UI"/>
              </a:defRPr>
            </a:pPr>
            <a:endParaRPr sz="1600" dirty="0">
              <a:solidFill>
                <a:schemeClr val="tx1"/>
              </a:solidFill>
              <a:latin typeface="Segoe UI" panose="020B0604020202020204" pitchFamily="34" charset="-128"/>
              <a:ea typeface="Segoe UI" panose="020B0604020202020204" pitchFamily="34" charset="-128"/>
              <a:cs typeface="Segoe UI" panose="020B0604020202020204" pitchFamily="34" charset="-128"/>
            </a:endParaRPr>
          </a:p>
        </p:txBody>
      </p:sp>
      <p:sp>
        <p:nvSpPr>
          <p:cNvPr id="37" name="Shape 789"/>
          <p:cNvSpPr/>
          <p:nvPr/>
        </p:nvSpPr>
        <p:spPr>
          <a:xfrm>
            <a:off x="3381599" y="2015999"/>
            <a:ext cx="2790411" cy="2790411"/>
          </a:xfrm>
          <a:prstGeom prst="ellipse">
            <a:avLst/>
          </a:prstGeom>
          <a:solidFill>
            <a:schemeClr val="accent1"/>
          </a:solidFill>
          <a:ln w="50800">
            <a:noFill/>
            <a:miter lim="400000"/>
          </a:ln>
        </p:spPr>
        <p:txBody>
          <a:bodyPr lIns="25400" tIns="25400" rIns="25400" bIns="25400" anchor="ctr"/>
          <a:lstStyle/>
          <a:p>
            <a:pPr defTabSz="412750">
              <a:defRPr sz="3200">
                <a:solidFill>
                  <a:srgbClr val="FFFFFF"/>
                </a:solidFill>
                <a:latin typeface="Segoe UI"/>
                <a:ea typeface="Segoe UI"/>
                <a:cs typeface="Segoe UI"/>
                <a:sym typeface="Segoe UI"/>
              </a:defRPr>
            </a:pPr>
            <a:endParaRPr sz="1600" dirty="0">
              <a:solidFill>
                <a:schemeClr val="tx1"/>
              </a:solidFill>
              <a:latin typeface="Segoe UI" panose="020B0604020202020204" pitchFamily="34" charset="-128"/>
              <a:ea typeface="Segoe UI" panose="020B0604020202020204" pitchFamily="34" charset="-128"/>
              <a:cs typeface="Segoe UI" panose="020B0604020202020204" pitchFamily="34" charset="-128"/>
            </a:endParaRPr>
          </a:p>
        </p:txBody>
      </p:sp>
      <p:sp>
        <p:nvSpPr>
          <p:cNvPr id="787" name="Shape 787"/>
          <p:cNvSpPr/>
          <p:nvPr/>
        </p:nvSpPr>
        <p:spPr>
          <a:xfrm>
            <a:off x="3318688" y="1953197"/>
            <a:ext cx="2788674" cy="2788674"/>
          </a:xfrm>
          <a:prstGeom prst="ellipse">
            <a:avLst/>
          </a:prstGeom>
          <a:ln w="50800">
            <a:solidFill>
              <a:schemeClr val="tx1"/>
            </a:solidFill>
            <a:miter lim="400000"/>
          </a:ln>
        </p:spPr>
        <p:txBody>
          <a:bodyPr lIns="25400" tIns="25400" rIns="25400" bIns="25400" anchor="ctr"/>
          <a:lstStyle/>
          <a:p>
            <a:pPr defTabSz="412750">
              <a:defRPr sz="3200">
                <a:solidFill>
                  <a:srgbClr val="FFFFFF"/>
                </a:solidFill>
                <a:latin typeface="Segoe UI"/>
                <a:ea typeface="Segoe UI"/>
                <a:cs typeface="Segoe UI"/>
                <a:sym typeface="Segoe UI"/>
              </a:defRPr>
            </a:pPr>
            <a:endParaRPr sz="1600" dirty="0">
              <a:solidFill>
                <a:schemeClr val="tx1"/>
              </a:solidFill>
              <a:latin typeface="Segoe UI" panose="020B0604020202020204" pitchFamily="34" charset="-128"/>
              <a:ea typeface="Segoe UI" panose="020B0604020202020204" pitchFamily="34" charset="-128"/>
              <a:cs typeface="Segoe UI" panose="020B0604020202020204" pitchFamily="34" charset="-128"/>
            </a:endParaRPr>
          </a:p>
        </p:txBody>
      </p:sp>
      <p:sp>
        <p:nvSpPr>
          <p:cNvPr id="788" name="Shape 788"/>
          <p:cNvSpPr/>
          <p:nvPr/>
        </p:nvSpPr>
        <p:spPr>
          <a:xfrm>
            <a:off x="710821" y="1952129"/>
            <a:ext cx="2790937" cy="2790937"/>
          </a:xfrm>
          <a:prstGeom prst="ellipse">
            <a:avLst/>
          </a:prstGeom>
          <a:ln w="50800">
            <a:solidFill>
              <a:schemeClr val="tx1"/>
            </a:solidFill>
            <a:miter lim="400000"/>
          </a:ln>
        </p:spPr>
        <p:txBody>
          <a:bodyPr lIns="25400" tIns="25400" rIns="25400" bIns="25400" anchor="ctr"/>
          <a:lstStyle/>
          <a:p>
            <a:pPr defTabSz="412750">
              <a:defRPr sz="3200">
                <a:solidFill>
                  <a:srgbClr val="FFFFFF"/>
                </a:solidFill>
                <a:latin typeface="Segoe UI"/>
                <a:ea typeface="Segoe UI"/>
                <a:cs typeface="Segoe UI"/>
                <a:sym typeface="Segoe UI"/>
              </a:defRPr>
            </a:pPr>
            <a:endParaRPr sz="1600" dirty="0">
              <a:solidFill>
                <a:schemeClr val="tx1"/>
              </a:solidFill>
              <a:latin typeface="Segoe UI" panose="020B0604020202020204" pitchFamily="34" charset="-128"/>
              <a:ea typeface="Segoe UI" panose="020B0604020202020204" pitchFamily="34" charset="-128"/>
              <a:cs typeface="Segoe UI" panose="020B0604020202020204" pitchFamily="34" charset="-128"/>
            </a:endParaRPr>
          </a:p>
        </p:txBody>
      </p:sp>
      <p:sp>
        <p:nvSpPr>
          <p:cNvPr id="789" name="Shape 789"/>
          <p:cNvSpPr/>
          <p:nvPr/>
        </p:nvSpPr>
        <p:spPr>
          <a:xfrm>
            <a:off x="6026267" y="1952378"/>
            <a:ext cx="2790411" cy="2790411"/>
          </a:xfrm>
          <a:prstGeom prst="ellipse">
            <a:avLst/>
          </a:prstGeom>
          <a:ln w="50800">
            <a:solidFill>
              <a:schemeClr val="tx1"/>
            </a:solidFill>
            <a:miter lim="400000"/>
          </a:ln>
        </p:spPr>
        <p:txBody>
          <a:bodyPr lIns="25400" tIns="25400" rIns="25400" bIns="25400" anchor="ctr"/>
          <a:lstStyle/>
          <a:p>
            <a:pPr defTabSz="412750">
              <a:defRPr sz="3200">
                <a:solidFill>
                  <a:srgbClr val="FFFFFF"/>
                </a:solidFill>
                <a:latin typeface="Segoe UI"/>
                <a:ea typeface="Segoe UI"/>
                <a:cs typeface="Segoe UI"/>
                <a:sym typeface="Segoe UI"/>
              </a:defRPr>
            </a:pPr>
            <a:endParaRPr sz="1600" dirty="0">
              <a:solidFill>
                <a:schemeClr val="tx1"/>
              </a:solidFill>
              <a:latin typeface="Segoe UI" panose="020B0604020202020204" pitchFamily="34" charset="-128"/>
              <a:ea typeface="Segoe UI" panose="020B0604020202020204" pitchFamily="34" charset="-128"/>
              <a:cs typeface="Segoe UI" panose="020B0604020202020204" pitchFamily="34" charset="-128"/>
            </a:endParaRPr>
          </a:p>
        </p:txBody>
      </p:sp>
      <p:sp>
        <p:nvSpPr>
          <p:cNvPr id="796" name="Shape 796"/>
          <p:cNvSpPr/>
          <p:nvPr/>
        </p:nvSpPr>
        <p:spPr>
          <a:xfrm>
            <a:off x="8749957" y="1952378"/>
            <a:ext cx="2790411" cy="2790411"/>
          </a:xfrm>
          <a:prstGeom prst="ellipse">
            <a:avLst/>
          </a:prstGeom>
          <a:ln w="50800">
            <a:solidFill>
              <a:schemeClr val="tx1"/>
            </a:solidFill>
            <a:miter lim="400000"/>
          </a:ln>
        </p:spPr>
        <p:txBody>
          <a:bodyPr lIns="25400" tIns="25400" rIns="25400" bIns="25400" anchor="ctr"/>
          <a:lstStyle/>
          <a:p>
            <a:pPr defTabSz="412750">
              <a:defRPr sz="3200">
                <a:solidFill>
                  <a:srgbClr val="FFFFFF"/>
                </a:solidFill>
                <a:latin typeface="Segoe UI"/>
                <a:ea typeface="Segoe UI"/>
                <a:cs typeface="Segoe UI"/>
                <a:sym typeface="Segoe UI"/>
              </a:defRPr>
            </a:pPr>
            <a:endParaRPr sz="1600" dirty="0">
              <a:solidFill>
                <a:schemeClr val="tx1"/>
              </a:solidFill>
              <a:latin typeface="Segoe UI" panose="020B0604020202020204" pitchFamily="34" charset="-128"/>
              <a:ea typeface="Segoe UI" panose="020B0604020202020204" pitchFamily="34" charset="-128"/>
              <a:cs typeface="Segoe UI" panose="020B0604020202020204" pitchFamily="34" charset="-128"/>
            </a:endParaRPr>
          </a:p>
        </p:txBody>
      </p:sp>
      <p:sp>
        <p:nvSpPr>
          <p:cNvPr id="800" name="Shape 800"/>
          <p:cNvSpPr/>
          <p:nvPr/>
        </p:nvSpPr>
        <p:spPr>
          <a:xfrm>
            <a:off x="675557" y="5206139"/>
            <a:ext cx="2700400" cy="2"/>
          </a:xfrm>
          <a:prstGeom prst="line">
            <a:avLst/>
          </a:prstGeom>
          <a:ln w="12700">
            <a:solidFill>
              <a:srgbClr val="DCDEE0"/>
            </a:solidFill>
            <a:miter lim="400000"/>
          </a:ln>
        </p:spPr>
        <p:txBody>
          <a:bodyPr lIns="25400" tIns="25400" rIns="25400" bIns="25400" anchor="ctr"/>
          <a:lstStyle/>
          <a:p>
            <a:pPr defTabSz="412750">
              <a:defRPr sz="3200">
                <a:solidFill>
                  <a:srgbClr val="000000"/>
                </a:solidFill>
                <a:latin typeface="Segoe UI"/>
                <a:ea typeface="Segoe UI"/>
                <a:cs typeface="Segoe UI"/>
                <a:sym typeface="Segoe UI"/>
              </a:defRPr>
            </a:pPr>
            <a:endParaRPr sz="1600" dirty="0">
              <a:solidFill>
                <a:schemeClr val="tx1"/>
              </a:solidFill>
              <a:latin typeface="+mn-lt"/>
              <a:ea typeface="Segoe UI" panose="020B0604020202020204" pitchFamily="34" charset="-128"/>
              <a:cs typeface="Segoe UI" panose="020B0604020202020204" pitchFamily="34" charset="-128"/>
            </a:endParaRPr>
          </a:p>
        </p:txBody>
      </p:sp>
      <p:sp>
        <p:nvSpPr>
          <p:cNvPr id="801" name="Shape 801"/>
          <p:cNvSpPr/>
          <p:nvPr/>
        </p:nvSpPr>
        <p:spPr>
          <a:xfrm>
            <a:off x="675557" y="5523795"/>
            <a:ext cx="2700400" cy="2"/>
          </a:xfrm>
          <a:prstGeom prst="line">
            <a:avLst/>
          </a:prstGeom>
          <a:ln w="12700">
            <a:solidFill>
              <a:srgbClr val="DCDEE0"/>
            </a:solidFill>
            <a:miter lim="400000"/>
          </a:ln>
        </p:spPr>
        <p:txBody>
          <a:bodyPr lIns="25400" tIns="25400" rIns="25400" bIns="25400" anchor="ctr"/>
          <a:lstStyle/>
          <a:p>
            <a:pPr defTabSz="412750">
              <a:defRPr sz="3200">
                <a:solidFill>
                  <a:srgbClr val="000000"/>
                </a:solidFill>
                <a:latin typeface="Segoe UI"/>
                <a:ea typeface="Segoe UI"/>
                <a:cs typeface="Segoe UI"/>
                <a:sym typeface="Segoe UI"/>
              </a:defRPr>
            </a:pPr>
            <a:endParaRPr sz="1600" dirty="0">
              <a:solidFill>
                <a:schemeClr val="tx1"/>
              </a:solidFill>
              <a:latin typeface="+mn-lt"/>
              <a:ea typeface="Segoe UI" panose="020B0604020202020204" pitchFamily="34" charset="-128"/>
              <a:cs typeface="Segoe UI" panose="020B0604020202020204" pitchFamily="34" charset="-128"/>
            </a:endParaRPr>
          </a:p>
        </p:txBody>
      </p:sp>
      <p:sp>
        <p:nvSpPr>
          <p:cNvPr id="802" name="Shape 802"/>
          <p:cNvSpPr/>
          <p:nvPr/>
        </p:nvSpPr>
        <p:spPr>
          <a:xfrm>
            <a:off x="675557" y="5841450"/>
            <a:ext cx="2700400" cy="2"/>
          </a:xfrm>
          <a:prstGeom prst="line">
            <a:avLst/>
          </a:prstGeom>
          <a:ln w="12700">
            <a:solidFill>
              <a:srgbClr val="DCDEE0"/>
            </a:solidFill>
            <a:miter lim="400000"/>
          </a:ln>
        </p:spPr>
        <p:txBody>
          <a:bodyPr lIns="25400" tIns="25400" rIns="25400" bIns="25400" anchor="ctr"/>
          <a:lstStyle/>
          <a:p>
            <a:pPr defTabSz="412750">
              <a:defRPr sz="3200">
                <a:solidFill>
                  <a:srgbClr val="000000"/>
                </a:solidFill>
                <a:latin typeface="Segoe UI"/>
                <a:ea typeface="Segoe UI"/>
                <a:cs typeface="Segoe UI"/>
                <a:sym typeface="Segoe UI"/>
              </a:defRPr>
            </a:pPr>
            <a:endParaRPr sz="1600" dirty="0">
              <a:solidFill>
                <a:schemeClr val="tx1"/>
              </a:solidFill>
              <a:latin typeface="+mn-lt"/>
              <a:ea typeface="Segoe UI" panose="020B0604020202020204" pitchFamily="34" charset="-128"/>
              <a:cs typeface="Segoe UI" panose="020B0604020202020204" pitchFamily="34" charset="-128"/>
            </a:endParaRPr>
          </a:p>
        </p:txBody>
      </p:sp>
      <p:sp>
        <p:nvSpPr>
          <p:cNvPr id="35" name="Shape 62"/>
          <p:cNvSpPr>
            <a:spLocks noGrp="1"/>
          </p:cNvSpPr>
          <p:nvPr>
            <p:ph type="body" sz="quarter" idx="27" hasCustomPrompt="1"/>
          </p:nvPr>
        </p:nvSpPr>
        <p:spPr>
          <a:xfrm>
            <a:off x="636259" y="1419225"/>
            <a:ext cx="10919483" cy="415498"/>
          </a:xfrm>
          <a:prstGeom prst="rect">
            <a:avLst/>
          </a:prstGeom>
        </p:spPr>
        <p:txBody>
          <a:bodyPr anchor="t" anchorCtr="0">
            <a:spAutoFit/>
          </a:bodyPr>
          <a:lstStyle>
            <a:lvl1pPr marL="0" indent="0" algn="ctr" defTabSz="412750">
              <a:lnSpc>
                <a:spcPct val="140000"/>
              </a:lnSpc>
              <a:spcBef>
                <a:spcPts val="0"/>
              </a:spcBef>
              <a:buSzTx/>
              <a:buNone/>
              <a:defRPr sz="1500" spc="375">
                <a:solidFill>
                  <a:schemeClr val="tx1"/>
                </a:solidFill>
                <a:latin typeface="+mj-lt"/>
                <a:ea typeface="Franklin Gothic Demi Cond"/>
                <a:cs typeface="Franklin Gothic Demi Cond"/>
                <a:sym typeface="Franklin Gothic Demi Cond"/>
              </a:defRPr>
            </a:lvl1pPr>
          </a:lstStyle>
          <a:p>
            <a:r>
              <a:rPr lang="en-US" dirty="0"/>
              <a:t>SUBTITLE TEXT</a:t>
            </a:r>
          </a:p>
        </p:txBody>
      </p:sp>
      <p:sp>
        <p:nvSpPr>
          <p:cNvPr id="36"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50" name="Text Placeholder 4"/>
          <p:cNvSpPr>
            <a:spLocks noGrp="1"/>
          </p:cNvSpPr>
          <p:nvPr>
            <p:ph type="body" sz="quarter" idx="33" hasCustomPrompt="1"/>
          </p:nvPr>
        </p:nvSpPr>
        <p:spPr>
          <a:xfrm>
            <a:off x="671596" y="4945404"/>
            <a:ext cx="2704826" cy="209190"/>
          </a:xfrm>
          <a:prstGeom prst="rect">
            <a:avLst/>
          </a:prstGeom>
        </p:spPr>
        <p:txBody>
          <a:bodyPr tIns="0" bIns="0" anchor="ctr" anchorCtr="0"/>
          <a:lstStyle>
            <a:lvl1pPr marL="0" indent="0" algn="ctr">
              <a:lnSpc>
                <a:spcPct val="100000"/>
              </a:lnSpc>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dirty="0"/>
              <a:t>Website Design</a:t>
            </a:r>
          </a:p>
        </p:txBody>
      </p:sp>
      <p:sp>
        <p:nvSpPr>
          <p:cNvPr id="39" name="Text Placeholder 4"/>
          <p:cNvSpPr>
            <a:spLocks noGrp="1"/>
          </p:cNvSpPr>
          <p:nvPr>
            <p:ph type="body" sz="quarter" idx="34" hasCustomPrompt="1"/>
          </p:nvPr>
        </p:nvSpPr>
        <p:spPr>
          <a:xfrm>
            <a:off x="671596" y="5267396"/>
            <a:ext cx="2704826" cy="209190"/>
          </a:xfrm>
          <a:prstGeom prst="rect">
            <a:avLst/>
          </a:prstGeom>
        </p:spPr>
        <p:txBody>
          <a:bodyPr tIns="0" bIns="0" anchor="ctr" anchorCtr="0"/>
          <a:lstStyle>
            <a:lvl1pPr marL="0" indent="0" algn="ctr">
              <a:lnSpc>
                <a:spcPct val="100000"/>
              </a:lnSpc>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dirty="0"/>
              <a:t>Graphic Design</a:t>
            </a:r>
          </a:p>
        </p:txBody>
      </p:sp>
      <p:sp>
        <p:nvSpPr>
          <p:cNvPr id="40" name="Text Placeholder 4"/>
          <p:cNvSpPr>
            <a:spLocks noGrp="1"/>
          </p:cNvSpPr>
          <p:nvPr>
            <p:ph type="body" sz="quarter" idx="35" hasCustomPrompt="1"/>
          </p:nvPr>
        </p:nvSpPr>
        <p:spPr>
          <a:xfrm>
            <a:off x="671596" y="5582374"/>
            <a:ext cx="2704826" cy="209190"/>
          </a:xfrm>
          <a:prstGeom prst="rect">
            <a:avLst/>
          </a:prstGeom>
        </p:spPr>
        <p:txBody>
          <a:bodyPr tIns="0" bIns="0" anchor="ctr" anchorCtr="0"/>
          <a:lstStyle>
            <a:lvl1pPr marL="0" indent="0" algn="ctr">
              <a:lnSpc>
                <a:spcPct val="100000"/>
              </a:lnSpc>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dirty="0"/>
              <a:t>Copywriting</a:t>
            </a:r>
          </a:p>
        </p:txBody>
      </p:sp>
      <p:sp>
        <p:nvSpPr>
          <p:cNvPr id="41" name="Text Placeholder 4"/>
          <p:cNvSpPr>
            <a:spLocks noGrp="1"/>
          </p:cNvSpPr>
          <p:nvPr>
            <p:ph type="body" sz="quarter" idx="36" hasCustomPrompt="1"/>
          </p:nvPr>
        </p:nvSpPr>
        <p:spPr>
          <a:xfrm>
            <a:off x="671596" y="5904366"/>
            <a:ext cx="2704826" cy="209190"/>
          </a:xfrm>
          <a:prstGeom prst="rect">
            <a:avLst/>
          </a:prstGeom>
        </p:spPr>
        <p:txBody>
          <a:bodyPr tIns="0" bIns="0" anchor="ctr" anchorCtr="0"/>
          <a:lstStyle>
            <a:lvl1pPr marL="0" indent="0" algn="ctr">
              <a:lnSpc>
                <a:spcPct val="100000"/>
              </a:lnSpc>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dirty="0"/>
              <a:t>Photography</a:t>
            </a:r>
          </a:p>
        </p:txBody>
      </p:sp>
      <p:sp>
        <p:nvSpPr>
          <p:cNvPr id="42" name="Shape 800"/>
          <p:cNvSpPr/>
          <p:nvPr/>
        </p:nvSpPr>
        <p:spPr>
          <a:xfrm>
            <a:off x="3371256" y="5206139"/>
            <a:ext cx="2700400" cy="2"/>
          </a:xfrm>
          <a:prstGeom prst="line">
            <a:avLst/>
          </a:prstGeom>
          <a:ln w="12700">
            <a:solidFill>
              <a:srgbClr val="DCDEE0"/>
            </a:solidFill>
            <a:miter lim="400000"/>
          </a:ln>
        </p:spPr>
        <p:txBody>
          <a:bodyPr lIns="25400" tIns="25400" rIns="25400" bIns="25400" anchor="ctr"/>
          <a:lstStyle/>
          <a:p>
            <a:pPr defTabSz="412750">
              <a:defRPr sz="3200">
                <a:solidFill>
                  <a:srgbClr val="000000"/>
                </a:solidFill>
                <a:latin typeface="Segoe UI"/>
                <a:ea typeface="Segoe UI"/>
                <a:cs typeface="Segoe UI"/>
                <a:sym typeface="Segoe UI"/>
              </a:defRPr>
            </a:pPr>
            <a:endParaRPr sz="1600" dirty="0">
              <a:solidFill>
                <a:schemeClr val="tx1"/>
              </a:solidFill>
              <a:latin typeface="+mn-lt"/>
              <a:ea typeface="Segoe UI" panose="020B0604020202020204" pitchFamily="34" charset="-128"/>
              <a:cs typeface="Segoe UI" panose="020B0604020202020204" pitchFamily="34" charset="-128"/>
            </a:endParaRPr>
          </a:p>
        </p:txBody>
      </p:sp>
      <p:sp>
        <p:nvSpPr>
          <p:cNvPr id="43" name="Shape 801"/>
          <p:cNvSpPr/>
          <p:nvPr/>
        </p:nvSpPr>
        <p:spPr>
          <a:xfrm>
            <a:off x="3371256" y="5523795"/>
            <a:ext cx="2700400" cy="2"/>
          </a:xfrm>
          <a:prstGeom prst="line">
            <a:avLst/>
          </a:prstGeom>
          <a:ln w="12700">
            <a:solidFill>
              <a:srgbClr val="DCDEE0"/>
            </a:solidFill>
            <a:miter lim="400000"/>
          </a:ln>
        </p:spPr>
        <p:txBody>
          <a:bodyPr lIns="25400" tIns="25400" rIns="25400" bIns="25400" anchor="ctr"/>
          <a:lstStyle/>
          <a:p>
            <a:pPr defTabSz="412750">
              <a:defRPr sz="3200">
                <a:solidFill>
                  <a:srgbClr val="000000"/>
                </a:solidFill>
                <a:latin typeface="Segoe UI"/>
                <a:ea typeface="Segoe UI"/>
                <a:cs typeface="Segoe UI"/>
                <a:sym typeface="Segoe UI"/>
              </a:defRPr>
            </a:pPr>
            <a:endParaRPr sz="1600" dirty="0">
              <a:solidFill>
                <a:schemeClr val="tx1"/>
              </a:solidFill>
              <a:latin typeface="+mn-lt"/>
              <a:ea typeface="Segoe UI" panose="020B0604020202020204" pitchFamily="34" charset="-128"/>
              <a:cs typeface="Segoe UI" panose="020B0604020202020204" pitchFamily="34" charset="-128"/>
            </a:endParaRPr>
          </a:p>
        </p:txBody>
      </p:sp>
      <p:sp>
        <p:nvSpPr>
          <p:cNvPr id="44" name="Shape 802"/>
          <p:cNvSpPr/>
          <p:nvPr/>
        </p:nvSpPr>
        <p:spPr>
          <a:xfrm>
            <a:off x="3371256" y="5841450"/>
            <a:ext cx="2700400" cy="2"/>
          </a:xfrm>
          <a:prstGeom prst="line">
            <a:avLst/>
          </a:prstGeom>
          <a:ln w="12700">
            <a:solidFill>
              <a:srgbClr val="DCDEE0"/>
            </a:solidFill>
            <a:miter lim="400000"/>
          </a:ln>
        </p:spPr>
        <p:txBody>
          <a:bodyPr lIns="25400" tIns="25400" rIns="25400" bIns="25400" anchor="ctr"/>
          <a:lstStyle/>
          <a:p>
            <a:pPr defTabSz="412750">
              <a:defRPr sz="3200">
                <a:solidFill>
                  <a:srgbClr val="000000"/>
                </a:solidFill>
                <a:latin typeface="Segoe UI"/>
                <a:ea typeface="Segoe UI"/>
                <a:cs typeface="Segoe UI"/>
                <a:sym typeface="Segoe UI"/>
              </a:defRPr>
            </a:pPr>
            <a:endParaRPr sz="1600" dirty="0">
              <a:solidFill>
                <a:schemeClr val="tx1"/>
              </a:solidFill>
              <a:latin typeface="+mn-lt"/>
              <a:ea typeface="Segoe UI" panose="020B0604020202020204" pitchFamily="34" charset="-128"/>
              <a:cs typeface="Segoe UI" panose="020B0604020202020204" pitchFamily="34" charset="-128"/>
            </a:endParaRPr>
          </a:p>
        </p:txBody>
      </p:sp>
      <p:sp>
        <p:nvSpPr>
          <p:cNvPr id="45" name="Text Placeholder 4"/>
          <p:cNvSpPr>
            <a:spLocks noGrp="1"/>
          </p:cNvSpPr>
          <p:nvPr>
            <p:ph type="body" sz="quarter" idx="37" hasCustomPrompt="1"/>
          </p:nvPr>
        </p:nvSpPr>
        <p:spPr>
          <a:xfrm>
            <a:off x="3367295" y="4945404"/>
            <a:ext cx="2704826" cy="209190"/>
          </a:xfrm>
          <a:prstGeom prst="rect">
            <a:avLst/>
          </a:prstGeom>
        </p:spPr>
        <p:txBody>
          <a:bodyPr tIns="0" bIns="0" anchor="ctr" anchorCtr="0"/>
          <a:lstStyle>
            <a:lvl1pPr marL="0" indent="0" algn="ctr">
              <a:lnSpc>
                <a:spcPct val="100000"/>
              </a:lnSpc>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dirty="0"/>
              <a:t>Website Design</a:t>
            </a:r>
          </a:p>
        </p:txBody>
      </p:sp>
      <p:sp>
        <p:nvSpPr>
          <p:cNvPr id="46" name="Text Placeholder 4"/>
          <p:cNvSpPr>
            <a:spLocks noGrp="1"/>
          </p:cNvSpPr>
          <p:nvPr>
            <p:ph type="body" sz="quarter" idx="38" hasCustomPrompt="1"/>
          </p:nvPr>
        </p:nvSpPr>
        <p:spPr>
          <a:xfrm>
            <a:off x="3367295" y="5267396"/>
            <a:ext cx="2704826" cy="209190"/>
          </a:xfrm>
          <a:prstGeom prst="rect">
            <a:avLst/>
          </a:prstGeom>
        </p:spPr>
        <p:txBody>
          <a:bodyPr tIns="0" bIns="0" anchor="ctr" anchorCtr="0"/>
          <a:lstStyle>
            <a:lvl1pPr marL="0" indent="0" algn="ctr">
              <a:lnSpc>
                <a:spcPct val="100000"/>
              </a:lnSpc>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dirty="0"/>
              <a:t>Social Media Experiences</a:t>
            </a:r>
          </a:p>
        </p:txBody>
      </p:sp>
      <p:sp>
        <p:nvSpPr>
          <p:cNvPr id="49" name="Text Placeholder 4"/>
          <p:cNvSpPr>
            <a:spLocks noGrp="1"/>
          </p:cNvSpPr>
          <p:nvPr>
            <p:ph type="body" sz="quarter" idx="39" hasCustomPrompt="1"/>
          </p:nvPr>
        </p:nvSpPr>
        <p:spPr>
          <a:xfrm>
            <a:off x="3367295" y="5582374"/>
            <a:ext cx="2704826" cy="209190"/>
          </a:xfrm>
          <a:prstGeom prst="rect">
            <a:avLst/>
          </a:prstGeom>
        </p:spPr>
        <p:txBody>
          <a:bodyPr tIns="0" bIns="0" anchor="ctr" anchorCtr="0"/>
          <a:lstStyle>
            <a:lvl1pPr marL="0" indent="0" algn="ctr">
              <a:lnSpc>
                <a:spcPct val="100000"/>
              </a:lnSpc>
              <a:buNone/>
              <a:defRPr sz="1100">
                <a:solidFill>
                  <a:schemeClr val="tx1"/>
                </a:solidFill>
                <a:latin typeface="+mn-lt"/>
                <a:ea typeface="Segoe UI" panose="020B0604020202020204" pitchFamily="34" charset="-128"/>
                <a:cs typeface="Segoe UI" panose="020B0604020202020204" pitchFamily="34" charset="0"/>
              </a:defRPr>
            </a:lvl1pPr>
          </a:lstStyle>
          <a:p>
            <a:pPr lvl="0"/>
            <a:r>
              <a:rPr lang="en-US" dirty="0"/>
              <a:t>Content Management Systems</a:t>
            </a:r>
          </a:p>
        </p:txBody>
      </p:sp>
      <p:sp>
        <p:nvSpPr>
          <p:cNvPr id="51" name="Text Placeholder 4"/>
          <p:cNvSpPr>
            <a:spLocks noGrp="1"/>
          </p:cNvSpPr>
          <p:nvPr>
            <p:ph type="body" sz="quarter" idx="40" hasCustomPrompt="1"/>
          </p:nvPr>
        </p:nvSpPr>
        <p:spPr>
          <a:xfrm>
            <a:off x="3367295" y="5904366"/>
            <a:ext cx="2704826" cy="209190"/>
          </a:xfrm>
          <a:prstGeom prst="rect">
            <a:avLst/>
          </a:prstGeom>
        </p:spPr>
        <p:txBody>
          <a:bodyPr tIns="0" bIns="0" anchor="ctr" anchorCtr="0"/>
          <a:lstStyle>
            <a:lvl1pPr marL="0" indent="0" algn="ctr">
              <a:lnSpc>
                <a:spcPct val="100000"/>
              </a:lnSpc>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dirty="0"/>
              <a:t>E-Commerce</a:t>
            </a:r>
          </a:p>
        </p:txBody>
      </p:sp>
      <p:sp>
        <p:nvSpPr>
          <p:cNvPr id="52" name="Shape 800"/>
          <p:cNvSpPr/>
          <p:nvPr/>
        </p:nvSpPr>
        <p:spPr>
          <a:xfrm>
            <a:off x="6159350" y="5206139"/>
            <a:ext cx="2700400" cy="2"/>
          </a:xfrm>
          <a:prstGeom prst="line">
            <a:avLst/>
          </a:prstGeom>
          <a:ln w="12700">
            <a:solidFill>
              <a:srgbClr val="DCDEE0"/>
            </a:solidFill>
            <a:miter lim="400000"/>
          </a:ln>
        </p:spPr>
        <p:txBody>
          <a:bodyPr lIns="25400" tIns="25400" rIns="25400" bIns="25400" anchor="ctr"/>
          <a:lstStyle/>
          <a:p>
            <a:pPr defTabSz="412750">
              <a:defRPr sz="3200">
                <a:solidFill>
                  <a:srgbClr val="000000"/>
                </a:solidFill>
                <a:latin typeface="Segoe UI"/>
                <a:ea typeface="Segoe UI"/>
                <a:cs typeface="Segoe UI"/>
                <a:sym typeface="Segoe UI"/>
              </a:defRPr>
            </a:pPr>
            <a:endParaRPr sz="1600" dirty="0">
              <a:solidFill>
                <a:schemeClr val="tx1"/>
              </a:solidFill>
              <a:latin typeface="+mn-lt"/>
              <a:ea typeface="Segoe UI" panose="020B0604020202020204" pitchFamily="34" charset="-128"/>
              <a:cs typeface="Segoe UI" panose="020B0604020202020204" pitchFamily="34" charset="-128"/>
            </a:endParaRPr>
          </a:p>
        </p:txBody>
      </p:sp>
      <p:sp>
        <p:nvSpPr>
          <p:cNvPr id="53" name="Shape 801"/>
          <p:cNvSpPr/>
          <p:nvPr/>
        </p:nvSpPr>
        <p:spPr>
          <a:xfrm>
            <a:off x="6159350" y="5523795"/>
            <a:ext cx="2700400" cy="2"/>
          </a:xfrm>
          <a:prstGeom prst="line">
            <a:avLst/>
          </a:prstGeom>
          <a:ln w="12700">
            <a:solidFill>
              <a:srgbClr val="DCDEE0"/>
            </a:solidFill>
            <a:miter lim="400000"/>
          </a:ln>
        </p:spPr>
        <p:txBody>
          <a:bodyPr lIns="25400" tIns="25400" rIns="25400" bIns="25400" anchor="ctr"/>
          <a:lstStyle/>
          <a:p>
            <a:pPr defTabSz="412750">
              <a:defRPr sz="3200">
                <a:solidFill>
                  <a:srgbClr val="000000"/>
                </a:solidFill>
                <a:latin typeface="Segoe UI"/>
                <a:ea typeface="Segoe UI"/>
                <a:cs typeface="Segoe UI"/>
                <a:sym typeface="Segoe UI"/>
              </a:defRPr>
            </a:pPr>
            <a:endParaRPr sz="1600" dirty="0">
              <a:solidFill>
                <a:schemeClr val="tx1"/>
              </a:solidFill>
              <a:latin typeface="+mn-lt"/>
              <a:ea typeface="Segoe UI" panose="020B0604020202020204" pitchFamily="34" charset="-128"/>
              <a:cs typeface="Segoe UI" panose="020B0604020202020204" pitchFamily="34" charset="-128"/>
            </a:endParaRPr>
          </a:p>
        </p:txBody>
      </p:sp>
      <p:sp>
        <p:nvSpPr>
          <p:cNvPr id="54" name="Shape 802"/>
          <p:cNvSpPr/>
          <p:nvPr/>
        </p:nvSpPr>
        <p:spPr>
          <a:xfrm>
            <a:off x="6159350" y="5841450"/>
            <a:ext cx="2700400" cy="2"/>
          </a:xfrm>
          <a:prstGeom prst="line">
            <a:avLst/>
          </a:prstGeom>
          <a:ln w="12700">
            <a:solidFill>
              <a:srgbClr val="DCDEE0"/>
            </a:solidFill>
            <a:miter lim="400000"/>
          </a:ln>
        </p:spPr>
        <p:txBody>
          <a:bodyPr lIns="25400" tIns="25400" rIns="25400" bIns="25400" anchor="ctr"/>
          <a:lstStyle/>
          <a:p>
            <a:pPr defTabSz="412750">
              <a:defRPr sz="3200">
                <a:solidFill>
                  <a:srgbClr val="000000"/>
                </a:solidFill>
                <a:latin typeface="Segoe UI"/>
                <a:ea typeface="Segoe UI"/>
                <a:cs typeface="Segoe UI"/>
                <a:sym typeface="Segoe UI"/>
              </a:defRPr>
            </a:pPr>
            <a:endParaRPr sz="1600" dirty="0">
              <a:solidFill>
                <a:schemeClr val="tx1"/>
              </a:solidFill>
              <a:latin typeface="+mn-lt"/>
              <a:ea typeface="Segoe UI" panose="020B0604020202020204" pitchFamily="34" charset="-128"/>
              <a:cs typeface="Segoe UI" panose="020B0604020202020204" pitchFamily="34" charset="-128"/>
            </a:endParaRPr>
          </a:p>
        </p:txBody>
      </p:sp>
      <p:sp>
        <p:nvSpPr>
          <p:cNvPr id="55" name="Text Placeholder 4"/>
          <p:cNvSpPr>
            <a:spLocks noGrp="1"/>
          </p:cNvSpPr>
          <p:nvPr>
            <p:ph type="body" sz="quarter" idx="41" hasCustomPrompt="1"/>
          </p:nvPr>
        </p:nvSpPr>
        <p:spPr>
          <a:xfrm>
            <a:off x="6155389" y="4945404"/>
            <a:ext cx="2704826" cy="209190"/>
          </a:xfrm>
          <a:prstGeom prst="rect">
            <a:avLst/>
          </a:prstGeom>
        </p:spPr>
        <p:txBody>
          <a:bodyPr tIns="0" bIns="0" anchor="ctr" anchorCtr="0"/>
          <a:lstStyle>
            <a:lvl1pPr marL="0" indent="0" algn="ctr">
              <a:lnSpc>
                <a:spcPct val="100000"/>
              </a:lnSpc>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dirty="0"/>
              <a:t>Content Strategy</a:t>
            </a:r>
          </a:p>
        </p:txBody>
      </p:sp>
      <p:sp>
        <p:nvSpPr>
          <p:cNvPr id="56" name="Text Placeholder 4"/>
          <p:cNvSpPr>
            <a:spLocks noGrp="1"/>
          </p:cNvSpPr>
          <p:nvPr>
            <p:ph type="body" sz="quarter" idx="42" hasCustomPrompt="1"/>
          </p:nvPr>
        </p:nvSpPr>
        <p:spPr>
          <a:xfrm>
            <a:off x="6155389" y="5267396"/>
            <a:ext cx="2704826" cy="209190"/>
          </a:xfrm>
          <a:prstGeom prst="rect">
            <a:avLst/>
          </a:prstGeom>
        </p:spPr>
        <p:txBody>
          <a:bodyPr tIns="0" bIns="0" anchor="ctr" anchorCtr="0"/>
          <a:lstStyle>
            <a:lvl1pPr marL="0" indent="0" algn="ctr">
              <a:lnSpc>
                <a:spcPct val="100000"/>
              </a:lnSpc>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dirty="0"/>
              <a:t>Social Media Campaigns</a:t>
            </a:r>
          </a:p>
        </p:txBody>
      </p:sp>
      <p:sp>
        <p:nvSpPr>
          <p:cNvPr id="57" name="Text Placeholder 4"/>
          <p:cNvSpPr>
            <a:spLocks noGrp="1"/>
          </p:cNvSpPr>
          <p:nvPr>
            <p:ph type="body" sz="quarter" idx="43" hasCustomPrompt="1"/>
          </p:nvPr>
        </p:nvSpPr>
        <p:spPr>
          <a:xfrm>
            <a:off x="6155389" y="5582374"/>
            <a:ext cx="2704826" cy="209190"/>
          </a:xfrm>
          <a:prstGeom prst="rect">
            <a:avLst/>
          </a:prstGeom>
        </p:spPr>
        <p:txBody>
          <a:bodyPr tIns="0" bIns="0" anchor="ctr" anchorCtr="0"/>
          <a:lstStyle>
            <a:lvl1pPr marL="0" indent="0" algn="ctr">
              <a:lnSpc>
                <a:spcPct val="100000"/>
              </a:lnSpc>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dirty="0"/>
              <a:t>Social Media Training</a:t>
            </a:r>
          </a:p>
        </p:txBody>
      </p:sp>
      <p:sp>
        <p:nvSpPr>
          <p:cNvPr id="58" name="Text Placeholder 4"/>
          <p:cNvSpPr>
            <a:spLocks noGrp="1"/>
          </p:cNvSpPr>
          <p:nvPr>
            <p:ph type="body" sz="quarter" idx="44" hasCustomPrompt="1"/>
          </p:nvPr>
        </p:nvSpPr>
        <p:spPr>
          <a:xfrm>
            <a:off x="6155389" y="5904366"/>
            <a:ext cx="2704826" cy="209190"/>
          </a:xfrm>
          <a:prstGeom prst="rect">
            <a:avLst/>
          </a:prstGeom>
        </p:spPr>
        <p:txBody>
          <a:bodyPr tIns="0" bIns="0" anchor="ctr" anchorCtr="0"/>
          <a:lstStyle>
            <a:lvl1pPr marL="0" indent="0" algn="ctr">
              <a:lnSpc>
                <a:spcPct val="100000"/>
              </a:lnSpc>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dirty="0"/>
              <a:t>Reporting &amp; Measurements</a:t>
            </a:r>
          </a:p>
        </p:txBody>
      </p:sp>
      <p:sp>
        <p:nvSpPr>
          <p:cNvPr id="59" name="Shape 800"/>
          <p:cNvSpPr/>
          <p:nvPr/>
        </p:nvSpPr>
        <p:spPr>
          <a:xfrm>
            <a:off x="8938240" y="5206139"/>
            <a:ext cx="2700400" cy="2"/>
          </a:xfrm>
          <a:prstGeom prst="line">
            <a:avLst/>
          </a:prstGeom>
          <a:ln w="12700">
            <a:solidFill>
              <a:srgbClr val="DCDEE0"/>
            </a:solidFill>
            <a:miter lim="400000"/>
          </a:ln>
        </p:spPr>
        <p:txBody>
          <a:bodyPr lIns="25400" tIns="25400" rIns="25400" bIns="25400" anchor="ctr"/>
          <a:lstStyle/>
          <a:p>
            <a:pPr defTabSz="412750">
              <a:defRPr sz="3200">
                <a:solidFill>
                  <a:srgbClr val="000000"/>
                </a:solidFill>
                <a:latin typeface="Segoe UI"/>
                <a:ea typeface="Segoe UI"/>
                <a:cs typeface="Segoe UI"/>
                <a:sym typeface="Segoe UI"/>
              </a:defRPr>
            </a:pPr>
            <a:endParaRPr sz="1600" dirty="0">
              <a:solidFill>
                <a:schemeClr val="tx1"/>
              </a:solidFill>
              <a:latin typeface="+mn-lt"/>
              <a:ea typeface="Segoe UI" panose="020B0604020202020204" pitchFamily="34" charset="-128"/>
              <a:cs typeface="Segoe UI" panose="020B0604020202020204" pitchFamily="34" charset="-128"/>
            </a:endParaRPr>
          </a:p>
        </p:txBody>
      </p:sp>
      <p:sp>
        <p:nvSpPr>
          <p:cNvPr id="60" name="Shape 801"/>
          <p:cNvSpPr/>
          <p:nvPr/>
        </p:nvSpPr>
        <p:spPr>
          <a:xfrm>
            <a:off x="8938240" y="5523795"/>
            <a:ext cx="2700400" cy="2"/>
          </a:xfrm>
          <a:prstGeom prst="line">
            <a:avLst/>
          </a:prstGeom>
          <a:ln w="12700">
            <a:solidFill>
              <a:srgbClr val="DCDEE0"/>
            </a:solidFill>
            <a:miter lim="400000"/>
          </a:ln>
        </p:spPr>
        <p:txBody>
          <a:bodyPr lIns="25400" tIns="25400" rIns="25400" bIns="25400" anchor="ctr"/>
          <a:lstStyle/>
          <a:p>
            <a:pPr defTabSz="412750">
              <a:defRPr sz="3200">
                <a:solidFill>
                  <a:srgbClr val="000000"/>
                </a:solidFill>
                <a:latin typeface="Segoe UI"/>
                <a:ea typeface="Segoe UI"/>
                <a:cs typeface="Segoe UI"/>
                <a:sym typeface="Segoe UI"/>
              </a:defRPr>
            </a:pPr>
            <a:endParaRPr sz="1600" dirty="0">
              <a:solidFill>
                <a:schemeClr val="tx1"/>
              </a:solidFill>
              <a:latin typeface="+mn-lt"/>
              <a:ea typeface="Segoe UI" panose="020B0604020202020204" pitchFamily="34" charset="-128"/>
              <a:cs typeface="Segoe UI" panose="020B0604020202020204" pitchFamily="34" charset="-128"/>
            </a:endParaRPr>
          </a:p>
        </p:txBody>
      </p:sp>
      <p:sp>
        <p:nvSpPr>
          <p:cNvPr id="61" name="Shape 802"/>
          <p:cNvSpPr/>
          <p:nvPr/>
        </p:nvSpPr>
        <p:spPr>
          <a:xfrm>
            <a:off x="8938240" y="5841450"/>
            <a:ext cx="2700400" cy="2"/>
          </a:xfrm>
          <a:prstGeom prst="line">
            <a:avLst/>
          </a:prstGeom>
          <a:ln w="12700">
            <a:solidFill>
              <a:srgbClr val="DCDEE0"/>
            </a:solidFill>
            <a:miter lim="400000"/>
          </a:ln>
        </p:spPr>
        <p:txBody>
          <a:bodyPr lIns="25400" tIns="25400" rIns="25400" bIns="25400" anchor="ctr"/>
          <a:lstStyle/>
          <a:p>
            <a:pPr defTabSz="412750">
              <a:defRPr sz="3200">
                <a:solidFill>
                  <a:srgbClr val="000000"/>
                </a:solidFill>
                <a:latin typeface="Segoe UI"/>
                <a:ea typeface="Segoe UI"/>
                <a:cs typeface="Segoe UI"/>
                <a:sym typeface="Segoe UI"/>
              </a:defRPr>
            </a:pPr>
            <a:endParaRPr sz="1600" dirty="0">
              <a:solidFill>
                <a:schemeClr val="tx1"/>
              </a:solidFill>
              <a:latin typeface="+mn-lt"/>
              <a:ea typeface="Segoe UI" panose="020B0604020202020204" pitchFamily="34" charset="-128"/>
              <a:cs typeface="Segoe UI" panose="020B0604020202020204" pitchFamily="34" charset="-128"/>
            </a:endParaRPr>
          </a:p>
        </p:txBody>
      </p:sp>
      <p:sp>
        <p:nvSpPr>
          <p:cNvPr id="62" name="Text Placeholder 4"/>
          <p:cNvSpPr>
            <a:spLocks noGrp="1"/>
          </p:cNvSpPr>
          <p:nvPr>
            <p:ph type="body" sz="quarter" idx="45" hasCustomPrompt="1"/>
          </p:nvPr>
        </p:nvSpPr>
        <p:spPr>
          <a:xfrm>
            <a:off x="8934279" y="4945404"/>
            <a:ext cx="2704826" cy="209190"/>
          </a:xfrm>
          <a:prstGeom prst="rect">
            <a:avLst/>
          </a:prstGeom>
        </p:spPr>
        <p:txBody>
          <a:bodyPr tIns="0" bIns="0" anchor="ctr" anchorCtr="0"/>
          <a:lstStyle>
            <a:lvl1pPr marL="0" indent="0" algn="ctr">
              <a:lnSpc>
                <a:spcPct val="100000"/>
              </a:lnSpc>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dirty="0"/>
              <a:t>Content &amp; Creative Support</a:t>
            </a:r>
          </a:p>
        </p:txBody>
      </p:sp>
      <p:sp>
        <p:nvSpPr>
          <p:cNvPr id="63" name="Text Placeholder 4"/>
          <p:cNvSpPr>
            <a:spLocks noGrp="1"/>
          </p:cNvSpPr>
          <p:nvPr>
            <p:ph type="body" sz="quarter" idx="46" hasCustomPrompt="1"/>
          </p:nvPr>
        </p:nvSpPr>
        <p:spPr>
          <a:xfrm>
            <a:off x="8934279" y="5267396"/>
            <a:ext cx="2704826" cy="209190"/>
          </a:xfrm>
          <a:prstGeom prst="rect">
            <a:avLst/>
          </a:prstGeom>
        </p:spPr>
        <p:txBody>
          <a:bodyPr tIns="0" bIns="0" anchor="ctr" anchorCtr="0"/>
          <a:lstStyle>
            <a:lvl1pPr marL="0" indent="0" algn="ctr">
              <a:lnSpc>
                <a:spcPct val="100000"/>
              </a:lnSpc>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dirty="0"/>
              <a:t>Interactive Design</a:t>
            </a:r>
          </a:p>
        </p:txBody>
      </p:sp>
      <p:sp>
        <p:nvSpPr>
          <p:cNvPr id="64" name="Text Placeholder 4"/>
          <p:cNvSpPr>
            <a:spLocks noGrp="1"/>
          </p:cNvSpPr>
          <p:nvPr>
            <p:ph type="body" sz="quarter" idx="47" hasCustomPrompt="1"/>
          </p:nvPr>
        </p:nvSpPr>
        <p:spPr>
          <a:xfrm>
            <a:off x="8934279" y="5582374"/>
            <a:ext cx="2704826" cy="209190"/>
          </a:xfrm>
          <a:prstGeom prst="rect">
            <a:avLst/>
          </a:prstGeom>
        </p:spPr>
        <p:txBody>
          <a:bodyPr tIns="0" bIns="0" anchor="ctr" anchorCtr="0"/>
          <a:lstStyle>
            <a:lvl1pPr marL="0" indent="0" algn="ctr">
              <a:lnSpc>
                <a:spcPct val="100000"/>
              </a:lnSpc>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dirty="0"/>
              <a:t>Branding</a:t>
            </a:r>
          </a:p>
        </p:txBody>
      </p:sp>
      <p:sp>
        <p:nvSpPr>
          <p:cNvPr id="65" name="Text Placeholder 4"/>
          <p:cNvSpPr>
            <a:spLocks noGrp="1"/>
          </p:cNvSpPr>
          <p:nvPr>
            <p:ph type="body" sz="quarter" idx="48" hasCustomPrompt="1"/>
          </p:nvPr>
        </p:nvSpPr>
        <p:spPr>
          <a:xfrm>
            <a:off x="8934279" y="5904366"/>
            <a:ext cx="2704826" cy="209190"/>
          </a:xfrm>
          <a:prstGeom prst="rect">
            <a:avLst/>
          </a:prstGeom>
        </p:spPr>
        <p:txBody>
          <a:bodyPr tIns="0" bIns="0" anchor="ctr" anchorCtr="0"/>
          <a:lstStyle>
            <a:lvl1pPr marL="0" indent="0" algn="ctr">
              <a:lnSpc>
                <a:spcPct val="100000"/>
              </a:lnSpc>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dirty="0"/>
              <a:t>Film &amp; Photography</a:t>
            </a:r>
          </a:p>
        </p:txBody>
      </p:sp>
      <p:sp>
        <p:nvSpPr>
          <p:cNvPr id="67" name="Shape 713">
            <a:extLst>
              <a:ext uri="{FF2B5EF4-FFF2-40B4-BE49-F238E27FC236}">
                <a16:creationId xmlns:a16="http://schemas.microsoft.com/office/drawing/2014/main" id="{3420A0EB-9A20-42A8-9D6B-AF9B39BF3D55}"/>
              </a:ext>
            </a:extLst>
          </p:cNvPr>
          <p:cNvSpPr>
            <a:spLocks noGrp="1"/>
          </p:cNvSpPr>
          <p:nvPr>
            <p:ph type="body" sz="quarter" idx="25" hasCustomPrompt="1"/>
          </p:nvPr>
        </p:nvSpPr>
        <p:spPr>
          <a:xfrm>
            <a:off x="822986" y="3563023"/>
            <a:ext cx="2523197" cy="369332"/>
          </a:xfrm>
          <a:prstGeom prst="rect">
            <a:avLst/>
          </a:prstGeom>
        </p:spPr>
        <p:txBody>
          <a:bodyPr wrap="square" anchor="t">
            <a:spAutoFit/>
          </a:bodyPr>
          <a:lstStyle>
            <a:lvl1pPr marL="0" indent="0" algn="ctr" defTabSz="412750">
              <a:spcBef>
                <a:spcPts val="0"/>
              </a:spcBef>
              <a:buSzTx/>
              <a:buNone/>
              <a:defRPr spc="270">
                <a:solidFill>
                  <a:schemeClr val="bg1"/>
                </a:solidFill>
                <a:latin typeface="+mj-lt"/>
                <a:ea typeface="+mn-ea"/>
                <a:cs typeface="+mn-cs"/>
                <a:sym typeface="Franklin Gothic Demi Cond"/>
              </a:defRPr>
            </a:lvl1pPr>
          </a:lstStyle>
          <a:p>
            <a:r>
              <a:rPr lang="en-US" dirty="0"/>
              <a:t>CONTENT STRATEGY</a:t>
            </a:r>
          </a:p>
        </p:txBody>
      </p:sp>
      <p:sp>
        <p:nvSpPr>
          <p:cNvPr id="68" name="Shape 713">
            <a:extLst>
              <a:ext uri="{FF2B5EF4-FFF2-40B4-BE49-F238E27FC236}">
                <a16:creationId xmlns:a16="http://schemas.microsoft.com/office/drawing/2014/main" id="{E89FCB71-541F-4CF3-866D-592F34B2DB83}"/>
              </a:ext>
            </a:extLst>
          </p:cNvPr>
          <p:cNvSpPr>
            <a:spLocks noGrp="1"/>
          </p:cNvSpPr>
          <p:nvPr>
            <p:ph type="body" sz="quarter" idx="49" hasCustomPrompt="1"/>
          </p:nvPr>
        </p:nvSpPr>
        <p:spPr>
          <a:xfrm>
            <a:off x="3410797" y="3563023"/>
            <a:ext cx="2523197" cy="369332"/>
          </a:xfrm>
          <a:prstGeom prst="rect">
            <a:avLst/>
          </a:prstGeom>
        </p:spPr>
        <p:txBody>
          <a:bodyPr wrap="square" anchor="t">
            <a:spAutoFit/>
          </a:bodyPr>
          <a:lstStyle>
            <a:lvl1pPr marL="0" indent="0" algn="ctr" defTabSz="412750">
              <a:spcBef>
                <a:spcPts val="0"/>
              </a:spcBef>
              <a:buSzTx/>
              <a:buNone/>
              <a:defRPr spc="270">
                <a:solidFill>
                  <a:schemeClr val="bg1"/>
                </a:solidFill>
                <a:latin typeface="+mj-lt"/>
                <a:ea typeface="+mn-ea"/>
                <a:cs typeface="+mn-cs"/>
                <a:sym typeface="Franklin Gothic Demi Cond"/>
              </a:defRPr>
            </a:lvl1pPr>
          </a:lstStyle>
          <a:p>
            <a:r>
              <a:rPr lang="en-US" dirty="0"/>
              <a:t>CONTENT STRATEGY</a:t>
            </a:r>
          </a:p>
        </p:txBody>
      </p:sp>
      <p:sp>
        <p:nvSpPr>
          <p:cNvPr id="69" name="Shape 713">
            <a:extLst>
              <a:ext uri="{FF2B5EF4-FFF2-40B4-BE49-F238E27FC236}">
                <a16:creationId xmlns:a16="http://schemas.microsoft.com/office/drawing/2014/main" id="{793F781D-61E4-4427-8422-27E9362B404F}"/>
              </a:ext>
            </a:extLst>
          </p:cNvPr>
          <p:cNvSpPr>
            <a:spLocks noGrp="1"/>
          </p:cNvSpPr>
          <p:nvPr>
            <p:ph type="body" sz="quarter" idx="50" hasCustomPrompt="1"/>
          </p:nvPr>
        </p:nvSpPr>
        <p:spPr>
          <a:xfrm>
            <a:off x="6180406" y="3563023"/>
            <a:ext cx="2523197" cy="369332"/>
          </a:xfrm>
          <a:prstGeom prst="rect">
            <a:avLst/>
          </a:prstGeom>
        </p:spPr>
        <p:txBody>
          <a:bodyPr wrap="square" anchor="t">
            <a:spAutoFit/>
          </a:bodyPr>
          <a:lstStyle>
            <a:lvl1pPr marL="0" indent="0" algn="ctr" defTabSz="412750">
              <a:spcBef>
                <a:spcPts val="0"/>
              </a:spcBef>
              <a:buSzTx/>
              <a:buNone/>
              <a:defRPr spc="270">
                <a:solidFill>
                  <a:schemeClr val="bg1"/>
                </a:solidFill>
                <a:latin typeface="+mj-lt"/>
                <a:ea typeface="+mn-ea"/>
                <a:cs typeface="+mn-cs"/>
                <a:sym typeface="Franklin Gothic Demi Cond"/>
              </a:defRPr>
            </a:lvl1pPr>
          </a:lstStyle>
          <a:p>
            <a:r>
              <a:rPr lang="en-US" dirty="0"/>
              <a:t>CONTENT STRATEGY</a:t>
            </a:r>
          </a:p>
        </p:txBody>
      </p:sp>
      <p:sp>
        <p:nvSpPr>
          <p:cNvPr id="70" name="Shape 713">
            <a:extLst>
              <a:ext uri="{FF2B5EF4-FFF2-40B4-BE49-F238E27FC236}">
                <a16:creationId xmlns:a16="http://schemas.microsoft.com/office/drawing/2014/main" id="{B278C4D1-C85B-459E-B09D-E62886AAD451}"/>
              </a:ext>
            </a:extLst>
          </p:cNvPr>
          <p:cNvSpPr>
            <a:spLocks noGrp="1"/>
          </p:cNvSpPr>
          <p:nvPr>
            <p:ph type="body" sz="quarter" idx="51" hasCustomPrompt="1"/>
          </p:nvPr>
        </p:nvSpPr>
        <p:spPr>
          <a:xfrm>
            <a:off x="8926678" y="3563023"/>
            <a:ext cx="2523197" cy="369332"/>
          </a:xfrm>
          <a:prstGeom prst="rect">
            <a:avLst/>
          </a:prstGeom>
        </p:spPr>
        <p:txBody>
          <a:bodyPr wrap="square" anchor="t">
            <a:spAutoFit/>
          </a:bodyPr>
          <a:lstStyle>
            <a:lvl1pPr marL="0" indent="0" algn="ctr" defTabSz="412750">
              <a:spcBef>
                <a:spcPts val="0"/>
              </a:spcBef>
              <a:buSzTx/>
              <a:buNone/>
              <a:defRPr spc="270">
                <a:solidFill>
                  <a:schemeClr val="bg1"/>
                </a:solidFill>
                <a:latin typeface="+mj-lt"/>
                <a:ea typeface="+mn-ea"/>
                <a:cs typeface="+mn-cs"/>
                <a:sym typeface="Franklin Gothic Demi Cond"/>
              </a:defRPr>
            </a:lvl1pPr>
          </a:lstStyle>
          <a:p>
            <a:r>
              <a:rPr lang="en-US" dirty="0"/>
              <a:t>CONTENT STRATEGY</a:t>
            </a:r>
          </a:p>
        </p:txBody>
      </p:sp>
      <p:sp>
        <p:nvSpPr>
          <p:cNvPr id="71" name="Shape 68">
            <a:extLst>
              <a:ext uri="{FF2B5EF4-FFF2-40B4-BE49-F238E27FC236}">
                <a16:creationId xmlns:a16="http://schemas.microsoft.com/office/drawing/2014/main" id="{CCCB8BBC-8609-46C1-9347-68A7C61A884F}"/>
              </a:ext>
            </a:extLst>
          </p:cNvPr>
          <p:cNvSpPr>
            <a:spLocks noGrp="1"/>
          </p:cNvSpPr>
          <p:nvPr>
            <p:ph type="title" hasCustomPrompt="1"/>
          </p:nvPr>
        </p:nvSpPr>
        <p:spPr>
          <a:xfrm>
            <a:off x="1717289" y="452315"/>
            <a:ext cx="8757424" cy="874255"/>
          </a:xfrm>
          <a:prstGeom prst="rect">
            <a:avLst/>
          </a:prstGeom>
          <a:solidFill>
            <a:schemeClr val="accent1"/>
          </a:solidFill>
          <a:effectLst>
            <a:outerShdw blurRad="127000" dist="63500" dir="5400000" algn="ctr" rotWithShape="0">
              <a:srgbClr val="000000">
                <a:alpha val="26000"/>
              </a:srgbClr>
            </a:outerShdw>
          </a:effectLst>
        </p:spPr>
        <p:txBody>
          <a:bodyPr wrap="square" tIns="180000" bIns="0" anchor="ctr" anchorCtr="0">
            <a:spAutoFit/>
          </a:bodyPr>
          <a:lstStyle>
            <a:lvl1pPr>
              <a:lnSpc>
                <a:spcPct val="90000"/>
              </a:lnSpc>
              <a:defRPr sz="5000" spc="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2597266573"/>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7_Services">
    <p:bg>
      <p:bgPr>
        <a:solidFill>
          <a:schemeClr val="bg1"/>
        </a:solidFill>
        <a:effectLst/>
      </p:bgPr>
    </p:bg>
    <p:spTree>
      <p:nvGrpSpPr>
        <p:cNvPr id="1" name=""/>
        <p:cNvGrpSpPr/>
        <p:nvPr/>
      </p:nvGrpSpPr>
      <p:grpSpPr>
        <a:xfrm>
          <a:off x="0" y="0"/>
          <a:ext cx="0" cy="0"/>
          <a:chOff x="0" y="0"/>
          <a:chExt cx="0" cy="0"/>
        </a:xfrm>
      </p:grpSpPr>
      <p:sp>
        <p:nvSpPr>
          <p:cNvPr id="826" name="Shape 826"/>
          <p:cNvSpPr>
            <a:spLocks noGrp="1"/>
          </p:cNvSpPr>
          <p:nvPr>
            <p:ph type="body" sz="quarter" idx="16"/>
          </p:nvPr>
        </p:nvSpPr>
        <p:spPr>
          <a:xfrm>
            <a:off x="8157691" y="4772275"/>
            <a:ext cx="3235871" cy="444351"/>
          </a:xfrm>
          <a:prstGeom prst="rect">
            <a:avLst/>
          </a:prstGeom>
        </p:spPr>
        <p:txBody>
          <a:bodyPr lIns="71437" tIns="71437" rIns="71437" bIns="71437" anchor="t">
            <a:spAutoFit/>
          </a:bodyPr>
          <a:lstStyle>
            <a:lvl1pPr marL="0" indent="0" algn="ctr">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829" name="Shape 829"/>
          <p:cNvSpPr>
            <a:spLocks noGrp="1"/>
          </p:cNvSpPr>
          <p:nvPr>
            <p:ph type="body" sz="quarter" idx="19"/>
          </p:nvPr>
        </p:nvSpPr>
        <p:spPr>
          <a:xfrm>
            <a:off x="4478065" y="4772275"/>
            <a:ext cx="3235871" cy="444351"/>
          </a:xfrm>
          <a:prstGeom prst="rect">
            <a:avLst/>
          </a:prstGeom>
        </p:spPr>
        <p:txBody>
          <a:bodyPr lIns="71437" tIns="71437" rIns="71437" bIns="71437" anchor="t">
            <a:spAutoFit/>
          </a:bodyPr>
          <a:lstStyle>
            <a:lvl1pPr marL="0" indent="0" algn="ctr">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832" name="Shape 832"/>
          <p:cNvSpPr>
            <a:spLocks noGrp="1"/>
          </p:cNvSpPr>
          <p:nvPr>
            <p:ph type="body" sz="quarter" idx="22"/>
          </p:nvPr>
        </p:nvSpPr>
        <p:spPr>
          <a:xfrm>
            <a:off x="859309" y="4772275"/>
            <a:ext cx="3235871" cy="444351"/>
          </a:xfrm>
          <a:prstGeom prst="rect">
            <a:avLst/>
          </a:prstGeom>
        </p:spPr>
        <p:txBody>
          <a:bodyPr lIns="71437" tIns="71437" rIns="71437" bIns="71437" anchor="t">
            <a:spAutoFit/>
          </a:bodyPr>
          <a:lstStyle>
            <a:lvl1pPr marL="0" indent="0" algn="ctr">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stStyle>
          <a:p>
            <a:pPr lvl="0"/>
            <a:r>
              <a:rPr lang="en-US" dirty="0"/>
              <a:t>Edit Master text styles</a:t>
            </a:r>
          </a:p>
        </p:txBody>
      </p:sp>
      <p:sp>
        <p:nvSpPr>
          <p:cNvPr id="20" name="Shape 62"/>
          <p:cNvSpPr>
            <a:spLocks noGrp="1"/>
          </p:cNvSpPr>
          <p:nvPr>
            <p:ph type="body" sz="quarter" idx="24" hasCustomPrompt="1"/>
          </p:nvPr>
        </p:nvSpPr>
        <p:spPr>
          <a:xfrm>
            <a:off x="636259" y="1419225"/>
            <a:ext cx="10919483" cy="415498"/>
          </a:xfrm>
          <a:prstGeom prst="rect">
            <a:avLst/>
          </a:prstGeom>
        </p:spPr>
        <p:txBody>
          <a:bodyPr anchor="t" anchorCtr="0">
            <a:spAutoFit/>
          </a:bodyPr>
          <a:lstStyle>
            <a:lvl1pPr marL="0" indent="0" algn="ctr" defTabSz="412750">
              <a:lnSpc>
                <a:spcPct val="140000"/>
              </a:lnSpc>
              <a:spcBef>
                <a:spcPts val="0"/>
              </a:spcBef>
              <a:buSzTx/>
              <a:buNone/>
              <a:defRPr sz="1500" spc="375">
                <a:solidFill>
                  <a:schemeClr val="tx1"/>
                </a:solidFill>
                <a:latin typeface="+mj-lt"/>
                <a:ea typeface="Franklin Gothic Demi Cond"/>
                <a:cs typeface="Franklin Gothic Demi Cond"/>
                <a:sym typeface="Franklin Gothic Demi Cond"/>
              </a:defRPr>
            </a:lvl1pPr>
          </a:lstStyle>
          <a:p>
            <a:r>
              <a:rPr lang="en-US" dirty="0"/>
              <a:t>SUBTITLE TEXT</a:t>
            </a:r>
          </a:p>
        </p:txBody>
      </p:sp>
      <p:sp>
        <p:nvSpPr>
          <p:cNvPr id="21"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24" name="Shape 713"/>
          <p:cNvSpPr>
            <a:spLocks noGrp="1"/>
          </p:cNvSpPr>
          <p:nvPr>
            <p:ph type="body" sz="quarter" idx="25" hasCustomPrompt="1"/>
          </p:nvPr>
        </p:nvSpPr>
        <p:spPr>
          <a:xfrm>
            <a:off x="859309" y="4341507"/>
            <a:ext cx="3249086" cy="369332"/>
          </a:xfrm>
          <a:prstGeom prst="rect">
            <a:avLst/>
          </a:prstGeom>
        </p:spPr>
        <p:txBody>
          <a:bodyPr wrap="square" anchor="t">
            <a:spAutoFit/>
          </a:bodyPr>
          <a:lstStyle>
            <a:lvl1pPr marL="0" indent="0" algn="ctr" defTabSz="412750">
              <a:spcBef>
                <a:spcPts val="0"/>
              </a:spcBef>
              <a:buSzTx/>
              <a:buNone/>
              <a:defRPr spc="270">
                <a:solidFill>
                  <a:schemeClr val="tx1"/>
                </a:solidFill>
                <a:latin typeface="+mj-lt"/>
                <a:ea typeface="+mn-ea"/>
                <a:cs typeface="+mn-cs"/>
                <a:sym typeface="Franklin Gothic Demi Cond"/>
              </a:defRPr>
            </a:lvl1pPr>
          </a:lstStyle>
          <a:p>
            <a:r>
              <a:rPr lang="en-US" dirty="0"/>
              <a:t>CONTENT STRATEGY</a:t>
            </a:r>
          </a:p>
        </p:txBody>
      </p:sp>
      <p:sp>
        <p:nvSpPr>
          <p:cNvPr id="25" name="Shape 714"/>
          <p:cNvSpPr>
            <a:spLocks noGrp="1"/>
          </p:cNvSpPr>
          <p:nvPr>
            <p:ph type="body" sz="quarter" idx="26" hasCustomPrompt="1"/>
          </p:nvPr>
        </p:nvSpPr>
        <p:spPr>
          <a:xfrm>
            <a:off x="4476749" y="4341507"/>
            <a:ext cx="3237187" cy="369332"/>
          </a:xfrm>
          <a:prstGeom prst="rect">
            <a:avLst/>
          </a:prstGeom>
        </p:spPr>
        <p:txBody>
          <a:bodyPr wrap="square" anchor="t">
            <a:spAutoFit/>
          </a:bodyPr>
          <a:lstStyle>
            <a:lvl1pPr marL="0" indent="0" algn="ctr" defTabSz="412750">
              <a:spcBef>
                <a:spcPts val="0"/>
              </a:spcBef>
              <a:buSzTx/>
              <a:buNone/>
              <a:defRPr spc="270">
                <a:solidFill>
                  <a:schemeClr val="tx1"/>
                </a:solidFill>
                <a:latin typeface="+mj-lt"/>
                <a:ea typeface="+mn-ea"/>
                <a:cs typeface="+mn-cs"/>
                <a:sym typeface="Franklin Gothic Demi Cond"/>
              </a:defRPr>
            </a:lvl1pPr>
          </a:lstStyle>
          <a:p>
            <a:r>
              <a:rPr lang="en-US" dirty="0"/>
              <a:t>DIGITAL STRATEGY</a:t>
            </a:r>
          </a:p>
        </p:txBody>
      </p:sp>
      <p:sp>
        <p:nvSpPr>
          <p:cNvPr id="26" name="Shape 715"/>
          <p:cNvSpPr>
            <a:spLocks noGrp="1"/>
          </p:cNvSpPr>
          <p:nvPr>
            <p:ph type="body" sz="quarter" idx="27" hasCustomPrompt="1"/>
          </p:nvPr>
        </p:nvSpPr>
        <p:spPr>
          <a:xfrm>
            <a:off x="8157692" y="4341507"/>
            <a:ext cx="3235871" cy="369332"/>
          </a:xfrm>
          <a:prstGeom prst="rect">
            <a:avLst/>
          </a:prstGeom>
        </p:spPr>
        <p:txBody>
          <a:bodyPr wrap="square" anchor="t">
            <a:spAutoFit/>
          </a:bodyPr>
          <a:lstStyle>
            <a:lvl1pPr marL="0" indent="0" algn="ctr" defTabSz="412750">
              <a:spcBef>
                <a:spcPts val="0"/>
              </a:spcBef>
              <a:buSzTx/>
              <a:buNone/>
              <a:defRPr spc="270">
                <a:solidFill>
                  <a:schemeClr val="tx1"/>
                </a:solidFill>
                <a:latin typeface="+mj-lt"/>
                <a:ea typeface="+mn-ea"/>
                <a:cs typeface="+mn-cs"/>
                <a:sym typeface="Franklin Gothic Demi Cond"/>
              </a:defRPr>
            </a:lvl1pPr>
          </a:lstStyle>
          <a:p>
            <a:r>
              <a:rPr lang="en-US" dirty="0"/>
              <a:t>CORPORATE IDENTITY</a:t>
            </a:r>
          </a:p>
        </p:txBody>
      </p:sp>
      <p:sp>
        <p:nvSpPr>
          <p:cNvPr id="14" name="Shape 68">
            <a:extLst>
              <a:ext uri="{FF2B5EF4-FFF2-40B4-BE49-F238E27FC236}">
                <a16:creationId xmlns:a16="http://schemas.microsoft.com/office/drawing/2014/main" id="{8C3B8378-824A-4999-A698-39FD8638B6C5}"/>
              </a:ext>
            </a:extLst>
          </p:cNvPr>
          <p:cNvSpPr>
            <a:spLocks noGrp="1"/>
          </p:cNvSpPr>
          <p:nvPr>
            <p:ph type="title" hasCustomPrompt="1"/>
          </p:nvPr>
        </p:nvSpPr>
        <p:spPr>
          <a:xfrm>
            <a:off x="1717289" y="452315"/>
            <a:ext cx="8757424" cy="874255"/>
          </a:xfrm>
          <a:prstGeom prst="rect">
            <a:avLst/>
          </a:prstGeom>
          <a:solidFill>
            <a:schemeClr val="accent1"/>
          </a:solidFill>
          <a:effectLst>
            <a:outerShdw blurRad="127000" dist="63500" dir="5400000" algn="ctr" rotWithShape="0">
              <a:srgbClr val="000000">
                <a:alpha val="26000"/>
              </a:srgbClr>
            </a:outerShdw>
          </a:effectLst>
        </p:spPr>
        <p:txBody>
          <a:bodyPr wrap="square" tIns="180000" bIns="0" anchor="ctr" anchorCtr="0">
            <a:spAutoFit/>
          </a:bodyPr>
          <a:lstStyle>
            <a:lvl1pPr>
              <a:lnSpc>
                <a:spcPct val="90000"/>
              </a:lnSpc>
              <a:defRPr sz="5000" spc="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1755033619"/>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Some Facts">
    <p:bg>
      <p:bgPr>
        <a:solidFill>
          <a:schemeClr val="bg1"/>
        </a:solidFill>
        <a:effectLst/>
      </p:bgPr>
    </p:bg>
    <p:spTree>
      <p:nvGrpSpPr>
        <p:cNvPr id="1" name=""/>
        <p:cNvGrpSpPr/>
        <p:nvPr/>
      </p:nvGrpSpPr>
      <p:grpSpPr>
        <a:xfrm>
          <a:off x="0" y="0"/>
          <a:ext cx="0" cy="0"/>
          <a:chOff x="0" y="0"/>
          <a:chExt cx="0" cy="0"/>
        </a:xfrm>
      </p:grpSpPr>
      <p:sp>
        <p:nvSpPr>
          <p:cNvPr id="843" name="Shape 843"/>
          <p:cNvSpPr>
            <a:spLocks noGrp="1"/>
          </p:cNvSpPr>
          <p:nvPr>
            <p:ph type="body" sz="quarter" idx="14" hasCustomPrompt="1"/>
          </p:nvPr>
        </p:nvSpPr>
        <p:spPr>
          <a:xfrm>
            <a:off x="755080" y="4216400"/>
            <a:ext cx="3441701" cy="349702"/>
          </a:xfrm>
          <a:prstGeom prst="rect">
            <a:avLst/>
          </a:prstGeom>
        </p:spPr>
        <p:txBody>
          <a:bodyPr tIns="72000" bIns="0" anchor="t">
            <a:spAutoFit/>
          </a:bodyPr>
          <a:lstStyle>
            <a:lvl1pPr marL="0" indent="0" algn="ctr" defTabSz="412750">
              <a:spcBef>
                <a:spcPts val="0"/>
              </a:spcBef>
              <a:buSzTx/>
              <a:buNone/>
              <a:defRPr spc="270">
                <a:solidFill>
                  <a:schemeClr val="tx1"/>
                </a:solidFill>
                <a:latin typeface="+mn-lt"/>
                <a:ea typeface="+mn-ea"/>
                <a:cs typeface="+mn-cs"/>
                <a:sym typeface="Franklin Gothic Demi Cond"/>
              </a:defRPr>
            </a:lvl1pPr>
          </a:lstStyle>
          <a:p>
            <a:r>
              <a:rPr lang="en-US" dirty="0"/>
              <a:t>Websites Created</a:t>
            </a:r>
          </a:p>
        </p:txBody>
      </p:sp>
      <p:sp>
        <p:nvSpPr>
          <p:cNvPr id="844" name="Shape 844"/>
          <p:cNvSpPr>
            <a:spLocks noGrp="1"/>
          </p:cNvSpPr>
          <p:nvPr>
            <p:ph type="body" sz="quarter" idx="15" hasCustomPrompt="1"/>
          </p:nvPr>
        </p:nvSpPr>
        <p:spPr>
          <a:xfrm>
            <a:off x="4375150" y="4216400"/>
            <a:ext cx="3441700" cy="349702"/>
          </a:xfrm>
          <a:prstGeom prst="rect">
            <a:avLst/>
          </a:prstGeom>
        </p:spPr>
        <p:txBody>
          <a:bodyPr tIns="72000" bIns="0" anchor="t">
            <a:spAutoFit/>
          </a:bodyPr>
          <a:lstStyle>
            <a:lvl1pPr marL="0" indent="0" algn="ctr" defTabSz="412750">
              <a:spcBef>
                <a:spcPts val="0"/>
              </a:spcBef>
              <a:buSzTx/>
              <a:buNone/>
              <a:defRPr spc="270">
                <a:solidFill>
                  <a:schemeClr val="tx1"/>
                </a:solidFill>
                <a:latin typeface="+mn-lt"/>
                <a:ea typeface="+mn-ea"/>
                <a:cs typeface="+mn-cs"/>
                <a:sym typeface="Franklin Gothic Demi Cond"/>
              </a:defRPr>
            </a:lvl1pPr>
          </a:lstStyle>
          <a:p>
            <a:r>
              <a:rPr lang="en-US" dirty="0"/>
              <a:t>Apps Launched</a:t>
            </a:r>
          </a:p>
        </p:txBody>
      </p:sp>
      <p:sp>
        <p:nvSpPr>
          <p:cNvPr id="845" name="Shape 845"/>
          <p:cNvSpPr>
            <a:spLocks noGrp="1"/>
          </p:cNvSpPr>
          <p:nvPr>
            <p:ph type="body" sz="quarter" idx="16" hasCustomPrompt="1"/>
          </p:nvPr>
        </p:nvSpPr>
        <p:spPr>
          <a:xfrm>
            <a:off x="7995221" y="4216400"/>
            <a:ext cx="3441701" cy="349702"/>
          </a:xfrm>
          <a:prstGeom prst="rect">
            <a:avLst/>
          </a:prstGeom>
        </p:spPr>
        <p:txBody>
          <a:bodyPr tIns="72000" bIns="0" anchor="t">
            <a:spAutoFit/>
          </a:bodyPr>
          <a:lstStyle>
            <a:lvl1pPr marL="0" indent="0" algn="ctr" defTabSz="412750">
              <a:spcBef>
                <a:spcPts val="0"/>
              </a:spcBef>
              <a:buSzTx/>
              <a:buNone/>
              <a:defRPr spc="270">
                <a:solidFill>
                  <a:schemeClr val="tx1"/>
                </a:solidFill>
                <a:latin typeface="+mn-lt"/>
                <a:ea typeface="+mn-ea"/>
                <a:cs typeface="+mn-cs"/>
                <a:sym typeface="Franklin Gothic Demi Cond"/>
              </a:defRPr>
            </a:lvl1pPr>
          </a:lstStyle>
          <a:p>
            <a:r>
              <a:rPr lang="en-US" dirty="0"/>
              <a:t>Employee Growth</a:t>
            </a:r>
          </a:p>
        </p:txBody>
      </p:sp>
      <p:sp>
        <p:nvSpPr>
          <p:cNvPr id="846" name="Shape 846"/>
          <p:cNvSpPr>
            <a:spLocks noGrp="1"/>
          </p:cNvSpPr>
          <p:nvPr>
            <p:ph type="body" sz="quarter" idx="17" hasCustomPrompt="1"/>
          </p:nvPr>
        </p:nvSpPr>
        <p:spPr>
          <a:xfrm>
            <a:off x="755080" y="2641600"/>
            <a:ext cx="3441701" cy="1631216"/>
          </a:xfrm>
          <a:prstGeom prst="rect">
            <a:avLst/>
          </a:prstGeom>
        </p:spPr>
        <p:txBody>
          <a:bodyPr anchor="t">
            <a:spAutoFit/>
          </a:bodyPr>
          <a:lstStyle>
            <a:lvl1pPr marL="0" indent="0" algn="ctr" defTabSz="412750">
              <a:spcBef>
                <a:spcPts val="0"/>
              </a:spcBef>
              <a:buSzTx/>
              <a:buNone/>
              <a:defRPr sz="10000">
                <a:solidFill>
                  <a:schemeClr val="tx1"/>
                </a:solidFill>
                <a:latin typeface="+mj-lt"/>
                <a:ea typeface="+mn-ea"/>
                <a:cs typeface="+mn-cs"/>
                <a:sym typeface="Franklin Gothic Demi Cond"/>
              </a:defRPr>
            </a:lvl1pPr>
          </a:lstStyle>
          <a:p>
            <a:r>
              <a:rPr lang="en-US" dirty="0"/>
              <a:t>205</a:t>
            </a:r>
            <a:endParaRPr dirty="0"/>
          </a:p>
        </p:txBody>
      </p:sp>
      <p:sp>
        <p:nvSpPr>
          <p:cNvPr id="847" name="Shape 847"/>
          <p:cNvSpPr>
            <a:spLocks noGrp="1"/>
          </p:cNvSpPr>
          <p:nvPr>
            <p:ph type="body" sz="quarter" idx="18" hasCustomPrompt="1"/>
          </p:nvPr>
        </p:nvSpPr>
        <p:spPr>
          <a:xfrm>
            <a:off x="4375150" y="2641600"/>
            <a:ext cx="3441700" cy="1631216"/>
          </a:xfrm>
          <a:prstGeom prst="rect">
            <a:avLst/>
          </a:prstGeom>
        </p:spPr>
        <p:txBody>
          <a:bodyPr anchor="t">
            <a:spAutoFit/>
          </a:bodyPr>
          <a:lstStyle>
            <a:lvl1pPr marL="0" indent="0" algn="ctr" defTabSz="412750">
              <a:spcBef>
                <a:spcPts val="0"/>
              </a:spcBef>
              <a:buSzTx/>
              <a:buNone/>
              <a:defRPr sz="10000">
                <a:solidFill>
                  <a:schemeClr val="tx1"/>
                </a:solidFill>
                <a:latin typeface="+mj-lt"/>
                <a:ea typeface="+mn-ea"/>
                <a:cs typeface="+mn-cs"/>
                <a:sym typeface="Franklin Gothic Demi Cond"/>
              </a:defRPr>
            </a:lvl1pPr>
          </a:lstStyle>
          <a:p>
            <a:r>
              <a:rPr lang="en-US" dirty="0"/>
              <a:t>45</a:t>
            </a:r>
            <a:endParaRPr dirty="0"/>
          </a:p>
        </p:txBody>
      </p:sp>
      <p:sp>
        <p:nvSpPr>
          <p:cNvPr id="848" name="Shape 848"/>
          <p:cNvSpPr>
            <a:spLocks noGrp="1"/>
          </p:cNvSpPr>
          <p:nvPr>
            <p:ph type="body" sz="quarter" idx="19" hasCustomPrompt="1"/>
          </p:nvPr>
        </p:nvSpPr>
        <p:spPr>
          <a:xfrm>
            <a:off x="7995221" y="2641600"/>
            <a:ext cx="3441701" cy="1631216"/>
          </a:xfrm>
          <a:prstGeom prst="rect">
            <a:avLst/>
          </a:prstGeom>
        </p:spPr>
        <p:txBody>
          <a:bodyPr anchor="t">
            <a:spAutoFit/>
          </a:bodyPr>
          <a:lstStyle>
            <a:lvl1pPr marL="0" indent="0" algn="ctr" defTabSz="412750">
              <a:spcBef>
                <a:spcPts val="0"/>
              </a:spcBef>
              <a:buSzTx/>
              <a:buNone/>
              <a:defRPr sz="10000">
                <a:solidFill>
                  <a:schemeClr val="tx1"/>
                </a:solidFill>
                <a:latin typeface="+mj-lt"/>
                <a:ea typeface="+mn-ea"/>
                <a:cs typeface="+mn-cs"/>
                <a:sym typeface="Franklin Gothic Demi Cond"/>
              </a:defRPr>
            </a:lvl1pPr>
          </a:lstStyle>
          <a:p>
            <a:r>
              <a:rPr lang="en-US" dirty="0"/>
              <a:t>72%</a:t>
            </a:r>
            <a:endParaRPr dirty="0"/>
          </a:p>
        </p:txBody>
      </p:sp>
      <p:sp>
        <p:nvSpPr>
          <p:cNvPr id="850" name="Shape 850"/>
          <p:cNvSpPr>
            <a:spLocks noGrp="1"/>
          </p:cNvSpPr>
          <p:nvPr>
            <p:ph type="body" sz="quarter" idx="21" hasCustomPrompt="1"/>
          </p:nvPr>
        </p:nvSpPr>
        <p:spPr>
          <a:xfrm>
            <a:off x="9022231" y="6101255"/>
            <a:ext cx="1348446" cy="349702"/>
          </a:xfrm>
          <a:prstGeom prst="rect">
            <a:avLst/>
          </a:prstGeom>
        </p:spPr>
        <p:txBody>
          <a:bodyPr wrap="none" tIns="72000" bIns="0">
            <a:spAutoFit/>
          </a:bodyPr>
          <a:lstStyle>
            <a:lvl1pPr marL="0" indent="0" defTabSz="412750">
              <a:spcBef>
                <a:spcPts val="0"/>
              </a:spcBef>
              <a:buSzTx/>
              <a:buNone/>
              <a:defRPr spc="270">
                <a:solidFill>
                  <a:schemeClr val="tx1"/>
                </a:solidFill>
                <a:latin typeface="+mj-lt"/>
                <a:ea typeface="+mn-ea"/>
                <a:cs typeface="+mn-cs"/>
                <a:sym typeface="Franklin Gothic Demi Cond"/>
              </a:defRPr>
            </a:lvl1pPr>
          </a:lstStyle>
          <a:p>
            <a:r>
              <a:rPr lang="en-US" dirty="0"/>
              <a:t>Total Cost</a:t>
            </a:r>
          </a:p>
        </p:txBody>
      </p:sp>
      <p:sp>
        <p:nvSpPr>
          <p:cNvPr id="851" name="Shape 851"/>
          <p:cNvSpPr>
            <a:spLocks noGrp="1"/>
          </p:cNvSpPr>
          <p:nvPr>
            <p:ph type="body" sz="quarter" idx="22" hasCustomPrompt="1"/>
          </p:nvPr>
        </p:nvSpPr>
        <p:spPr>
          <a:xfrm>
            <a:off x="5390031" y="5820803"/>
            <a:ext cx="3441701" cy="874255"/>
          </a:xfrm>
          <a:prstGeom prst="rect">
            <a:avLst/>
          </a:prstGeom>
        </p:spPr>
        <p:txBody>
          <a:bodyPr tIns="180000" bIns="0" anchor="ctr" anchorCtr="0">
            <a:spAutoFit/>
          </a:bodyPr>
          <a:lstStyle>
            <a:lvl1pPr marL="0" indent="0" algn="r" defTabSz="228600">
              <a:lnSpc>
                <a:spcPct val="90000"/>
              </a:lnSpc>
              <a:spcBef>
                <a:spcPts val="0"/>
              </a:spcBef>
              <a:buSzTx/>
              <a:buNone/>
              <a:defRPr sz="5000" spc="0">
                <a:solidFill>
                  <a:schemeClr val="accent1"/>
                </a:solidFill>
                <a:latin typeface="+mj-lt"/>
                <a:ea typeface="+mn-ea"/>
                <a:cs typeface="+mn-cs"/>
                <a:sym typeface="Franklin Gothic Demi Cond"/>
              </a:defRPr>
            </a:lvl1pPr>
          </a:lstStyle>
          <a:p>
            <a:r>
              <a:rPr lang="en-US" dirty="0"/>
              <a:t>$500,000</a:t>
            </a:r>
          </a:p>
        </p:txBody>
      </p:sp>
      <p:sp>
        <p:nvSpPr>
          <p:cNvPr id="15" name="Shape 62"/>
          <p:cNvSpPr>
            <a:spLocks noGrp="1"/>
          </p:cNvSpPr>
          <p:nvPr>
            <p:ph type="body" sz="quarter" idx="13" hasCustomPrompt="1"/>
          </p:nvPr>
        </p:nvSpPr>
        <p:spPr>
          <a:xfrm>
            <a:off x="636259" y="1419225"/>
            <a:ext cx="10919483" cy="415498"/>
          </a:xfrm>
          <a:prstGeom prst="rect">
            <a:avLst/>
          </a:prstGeom>
        </p:spPr>
        <p:txBody>
          <a:bodyPr anchor="t" anchorCtr="0">
            <a:spAutoFit/>
          </a:bodyPr>
          <a:lstStyle>
            <a:lvl1pPr marL="0" indent="0" algn="ctr" defTabSz="412750">
              <a:lnSpc>
                <a:spcPct val="140000"/>
              </a:lnSpc>
              <a:spcBef>
                <a:spcPts val="0"/>
              </a:spcBef>
              <a:buSzTx/>
              <a:buNone/>
              <a:defRPr sz="1500" spc="375">
                <a:solidFill>
                  <a:schemeClr val="tx1"/>
                </a:solidFill>
                <a:latin typeface="+mj-lt"/>
                <a:ea typeface="Franklin Gothic Demi Cond"/>
                <a:cs typeface="Franklin Gothic Demi Cond"/>
                <a:sym typeface="Franklin Gothic Demi Cond"/>
              </a:defRPr>
            </a:lvl1pPr>
          </a:lstStyle>
          <a:p>
            <a:r>
              <a:rPr lang="en-US" dirty="0"/>
              <a:t>SUBTITLE TEXT</a:t>
            </a:r>
          </a:p>
        </p:txBody>
      </p:sp>
      <p:sp>
        <p:nvSpPr>
          <p:cNvPr id="16"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2" name="Rectangle 1"/>
          <p:cNvSpPr/>
          <p:nvPr/>
        </p:nvSpPr>
        <p:spPr>
          <a:xfrm>
            <a:off x="0" y="5196583"/>
            <a:ext cx="12190000" cy="820738"/>
          </a:xfrm>
          <a:prstGeom prst="rect">
            <a:avLst/>
          </a:prstGeom>
          <a:gradFill>
            <a:gsLst>
              <a:gs pos="0">
                <a:schemeClr val="tx2">
                  <a:lumMod val="60000"/>
                  <a:lumOff val="40000"/>
                </a:schemeClr>
              </a:gs>
              <a:gs pos="100000">
                <a:schemeClr val="tx1"/>
              </a:gs>
            </a:gsLst>
            <a:lin ang="0" scaled="0"/>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412750" rtl="0" fontAlgn="auto" latinLnBrk="0" hangingPunct="0">
              <a:lnSpc>
                <a:spcPct val="100000"/>
              </a:lnSpc>
              <a:spcBef>
                <a:spcPts val="0"/>
              </a:spcBef>
              <a:spcAft>
                <a:spcPts val="0"/>
              </a:spcAft>
              <a:buClrTx/>
              <a:buSzTx/>
              <a:buFontTx/>
              <a:buNone/>
              <a:tabLst/>
            </a:pPr>
            <a:endParaRPr kumimoji="0" lang="en-US" sz="5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17" name="Shape 68">
            <a:extLst>
              <a:ext uri="{FF2B5EF4-FFF2-40B4-BE49-F238E27FC236}">
                <a16:creationId xmlns:a16="http://schemas.microsoft.com/office/drawing/2014/main" id="{30E43671-038E-4A94-8684-E02B51C4287C}"/>
              </a:ext>
            </a:extLst>
          </p:cNvPr>
          <p:cNvSpPr>
            <a:spLocks noGrp="1"/>
          </p:cNvSpPr>
          <p:nvPr>
            <p:ph type="title" hasCustomPrompt="1"/>
          </p:nvPr>
        </p:nvSpPr>
        <p:spPr>
          <a:xfrm>
            <a:off x="1717289" y="452315"/>
            <a:ext cx="8757424" cy="874255"/>
          </a:xfrm>
          <a:prstGeom prst="rect">
            <a:avLst/>
          </a:prstGeom>
          <a:solidFill>
            <a:schemeClr val="accent1"/>
          </a:solidFill>
          <a:effectLst>
            <a:outerShdw blurRad="127000" dist="63500" dir="5400000" algn="ctr" rotWithShape="0">
              <a:srgbClr val="000000">
                <a:alpha val="26000"/>
              </a:srgbClr>
            </a:outerShdw>
          </a:effectLst>
        </p:spPr>
        <p:txBody>
          <a:bodyPr wrap="square" tIns="180000" bIns="0" anchor="ctr" anchorCtr="0">
            <a:spAutoFit/>
          </a:bodyPr>
          <a:lstStyle>
            <a:lvl1pPr>
              <a:lnSpc>
                <a:spcPct val="90000"/>
              </a:lnSpc>
              <a:defRPr sz="5000" spc="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3252175295"/>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5BCE54-DF96-4477-8D86-566FC2A8AB8F}"/>
              </a:ext>
            </a:extLst>
          </p:cNvPr>
          <p:cNvSpPr>
            <a:spLocks noGrp="1"/>
          </p:cNvSpPr>
          <p:nvPr>
            <p:ph type="sldNum" sz="quarter" idx="10"/>
          </p:nvPr>
        </p:nvSpPr>
        <p:spPr/>
        <p:txBody>
          <a:bodyPr/>
          <a:lstStyle/>
          <a:p>
            <a:fld id="{330EA680-D336-4FF7-8B7A-9848BB0A1C32}" type="slidenum">
              <a:rPr lang="en-US" smtClean="0"/>
              <a:t>‹#›</a:t>
            </a:fld>
            <a:endParaRPr lang="en-US" dirty="0"/>
          </a:p>
        </p:txBody>
      </p:sp>
      <p:grpSp>
        <p:nvGrpSpPr>
          <p:cNvPr id="14" name="Group 13">
            <a:extLst>
              <a:ext uri="{FF2B5EF4-FFF2-40B4-BE49-F238E27FC236}">
                <a16:creationId xmlns:a16="http://schemas.microsoft.com/office/drawing/2014/main" id="{2E3B14F3-D951-4ACE-8D25-C705AE746ABE}"/>
              </a:ext>
            </a:extLst>
          </p:cNvPr>
          <p:cNvGrpSpPr/>
          <p:nvPr userDrawn="1"/>
        </p:nvGrpSpPr>
        <p:grpSpPr>
          <a:xfrm>
            <a:off x="-27702" y="-1"/>
            <a:ext cx="8600203" cy="6858001"/>
            <a:chOff x="-27702" y="-1"/>
            <a:chExt cx="8600203" cy="6858001"/>
          </a:xfrm>
        </p:grpSpPr>
        <p:sp>
          <p:nvSpPr>
            <p:cNvPr id="11" name="Rectangle 10">
              <a:extLst>
                <a:ext uri="{FF2B5EF4-FFF2-40B4-BE49-F238E27FC236}">
                  <a16:creationId xmlns:a16="http://schemas.microsoft.com/office/drawing/2014/main" id="{C29EF8BC-D562-46A0-821C-6C3B7910AE6F}"/>
                </a:ext>
              </a:extLst>
            </p:cNvPr>
            <p:cNvSpPr/>
            <p:nvPr userDrawn="1"/>
          </p:nvSpPr>
          <p:spPr>
            <a:xfrm>
              <a:off x="-27702" y="-1"/>
              <a:ext cx="2779475" cy="6858001"/>
            </a:xfrm>
            <a:prstGeom prst="rect">
              <a:avLst/>
            </a:prstGeom>
            <a:solidFill>
              <a:schemeClr val="tx2">
                <a:lumMod val="50000"/>
              </a:schemeClr>
            </a:solidFill>
            <a:ln w="12700" cap="flat">
              <a:no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8" name="Isosceles Triangle 7">
              <a:extLst>
                <a:ext uri="{FF2B5EF4-FFF2-40B4-BE49-F238E27FC236}">
                  <a16:creationId xmlns:a16="http://schemas.microsoft.com/office/drawing/2014/main" id="{FC6DAA1D-A6F8-4567-BE09-836FE5409167}"/>
                </a:ext>
              </a:extLst>
            </p:cNvPr>
            <p:cNvSpPr/>
            <p:nvPr userDrawn="1"/>
          </p:nvSpPr>
          <p:spPr>
            <a:xfrm rot="10800000">
              <a:off x="2628583" y="0"/>
              <a:ext cx="5943918" cy="3581400"/>
            </a:xfrm>
            <a:prstGeom prst="triangle">
              <a:avLst>
                <a:gd name="adj" fmla="val 49481"/>
              </a:avLst>
            </a:prstGeom>
            <a:solidFill>
              <a:schemeClr val="accent1"/>
            </a:solidFill>
            <a:ln w="12700" cap="flat">
              <a:no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10" name="Right Triangle 9">
              <a:extLst>
                <a:ext uri="{FF2B5EF4-FFF2-40B4-BE49-F238E27FC236}">
                  <a16:creationId xmlns:a16="http://schemas.microsoft.com/office/drawing/2014/main" id="{1EFC99F2-38AB-46A8-B0E9-128FE7748F20}"/>
                </a:ext>
              </a:extLst>
            </p:cNvPr>
            <p:cNvSpPr/>
            <p:nvPr userDrawn="1"/>
          </p:nvSpPr>
          <p:spPr>
            <a:xfrm>
              <a:off x="2636282" y="0"/>
              <a:ext cx="5736034" cy="6858000"/>
            </a:xfrm>
            <a:prstGeom prst="rtTriangle">
              <a:avLst/>
            </a:prstGeom>
            <a:solidFill>
              <a:schemeClr val="tx2">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grpSp>
      <p:pic>
        <p:nvPicPr>
          <p:cNvPr id="9" name="pasted-image.tiff">
            <a:extLst>
              <a:ext uri="{FF2B5EF4-FFF2-40B4-BE49-F238E27FC236}">
                <a16:creationId xmlns:a16="http://schemas.microsoft.com/office/drawing/2014/main" id="{E3B22785-27CF-4DC0-8685-A95F801BD921}"/>
              </a:ext>
            </a:extLst>
          </p:cNvPr>
          <p:cNvPicPr>
            <a:picLocks noChangeAspect="1"/>
          </p:cNvPicPr>
          <p:nvPr userDrawn="1"/>
        </p:nvPicPr>
        <p:blipFill>
          <a:blip r:embed="rId2"/>
          <a:stretch>
            <a:fillRect/>
          </a:stretch>
        </p:blipFill>
        <p:spPr>
          <a:xfrm>
            <a:off x="8501906" y="451972"/>
            <a:ext cx="2920111" cy="5954056"/>
          </a:xfrm>
          <a:prstGeom prst="rect">
            <a:avLst/>
          </a:prstGeom>
          <a:ln w="12700">
            <a:miter lim="400000"/>
          </a:ln>
          <a:effectLst>
            <a:outerShdw blurRad="1270000" dist="635000" dir="3300000" rotWithShape="0">
              <a:srgbClr val="000000">
                <a:alpha val="24538"/>
              </a:srgbClr>
            </a:outerShdw>
          </a:effectLst>
        </p:spPr>
      </p:pic>
      <p:sp>
        <p:nvSpPr>
          <p:cNvPr id="12" name="Shape 931">
            <a:extLst>
              <a:ext uri="{FF2B5EF4-FFF2-40B4-BE49-F238E27FC236}">
                <a16:creationId xmlns:a16="http://schemas.microsoft.com/office/drawing/2014/main" id="{99E4EB78-8F72-4EF6-B810-E053B11D7362}"/>
              </a:ext>
            </a:extLst>
          </p:cNvPr>
          <p:cNvSpPr>
            <a:spLocks noGrp="1"/>
          </p:cNvSpPr>
          <p:nvPr>
            <p:ph type="pic" sz="quarter" idx="16"/>
          </p:nvPr>
        </p:nvSpPr>
        <p:spPr>
          <a:xfrm>
            <a:off x="8682436" y="1176139"/>
            <a:ext cx="2546350" cy="4505704"/>
          </a:xfrm>
          <a:prstGeom prst="rect">
            <a:avLst/>
          </a:prstGeom>
          <a:solidFill>
            <a:schemeClr val="tx1"/>
          </a:solidFill>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16" name="Shape 68">
            <a:extLst>
              <a:ext uri="{FF2B5EF4-FFF2-40B4-BE49-F238E27FC236}">
                <a16:creationId xmlns:a16="http://schemas.microsoft.com/office/drawing/2014/main" id="{A3C2870A-CAEC-4A23-ABED-B2BA28043648}"/>
              </a:ext>
            </a:extLst>
          </p:cNvPr>
          <p:cNvSpPr>
            <a:spLocks noGrp="1"/>
          </p:cNvSpPr>
          <p:nvPr>
            <p:ph type="title" hasCustomPrompt="1"/>
          </p:nvPr>
        </p:nvSpPr>
        <p:spPr>
          <a:xfrm>
            <a:off x="651287" y="2798025"/>
            <a:ext cx="4216370" cy="1566752"/>
          </a:xfrm>
          <a:prstGeom prst="rect">
            <a:avLst/>
          </a:prstGeom>
          <a:noFill/>
          <a:effectLst>
            <a:outerShdw blurRad="127000" dist="63500" dir="5400000" algn="ctr" rotWithShape="0">
              <a:srgbClr val="000000">
                <a:alpha val="26000"/>
              </a:srgbClr>
            </a:outerShdw>
          </a:effectLst>
        </p:spPr>
        <p:txBody>
          <a:bodyPr wrap="square" tIns="180000" bIns="0" anchor="ctr" anchorCtr="0">
            <a:spAutoFit/>
          </a:bodyPr>
          <a:lstStyle>
            <a:lvl1pPr algn="l">
              <a:lnSpc>
                <a:spcPct val="90000"/>
              </a:lnSpc>
              <a:defRPr sz="5000" spc="0">
                <a:solidFill>
                  <a:schemeClr val="bg1"/>
                </a:solidFill>
                <a:latin typeface="+mj-lt"/>
              </a:defRPr>
            </a:lvl1pPr>
          </a:lstStyle>
          <a:p>
            <a:r>
              <a:rPr lang="en-US" dirty="0"/>
              <a:t>CLICK TO EDIT MASTER TITLE STYLE</a:t>
            </a:r>
          </a:p>
        </p:txBody>
      </p:sp>
      <p:sp>
        <p:nvSpPr>
          <p:cNvPr id="17" name="Text Placeholder 5">
            <a:extLst>
              <a:ext uri="{FF2B5EF4-FFF2-40B4-BE49-F238E27FC236}">
                <a16:creationId xmlns:a16="http://schemas.microsoft.com/office/drawing/2014/main" id="{550359D4-4CAE-4A43-AC82-0ECF20C99651}"/>
              </a:ext>
            </a:extLst>
          </p:cNvPr>
          <p:cNvSpPr>
            <a:spLocks noGrp="1"/>
          </p:cNvSpPr>
          <p:nvPr>
            <p:ph type="body" sz="quarter" idx="14"/>
          </p:nvPr>
        </p:nvSpPr>
        <p:spPr>
          <a:xfrm>
            <a:off x="651286" y="4812420"/>
            <a:ext cx="5771815" cy="1879280"/>
          </a:xfrm>
          <a:prstGeom prst="rect">
            <a:avLst/>
          </a:prstGeom>
        </p:spPr>
        <p:txBody>
          <a:bodyPr>
            <a:normAutofit/>
          </a:bodyPr>
          <a:lstStyle>
            <a:lvl1pPr>
              <a:spcBef>
                <a:spcPts val="0"/>
              </a:spcBef>
              <a:defRPr>
                <a:solidFill>
                  <a:schemeClr val="bg1"/>
                </a:solidFill>
                <a:latin typeface="+mn-lt"/>
              </a:defRPr>
            </a:lvl1pPr>
            <a:lvl2pPr>
              <a:spcBef>
                <a:spcPts val="0"/>
              </a:spcBef>
              <a:defRPr>
                <a:solidFill>
                  <a:schemeClr val="bg1"/>
                </a:solidFill>
                <a:latin typeface="+mn-lt"/>
              </a:defRPr>
            </a:lvl2pPr>
            <a:lvl3pPr>
              <a:spcBef>
                <a:spcPts val="0"/>
              </a:spcBef>
              <a:defRPr>
                <a:solidFill>
                  <a:schemeClr val="bg1"/>
                </a:solidFill>
                <a:latin typeface="+mn-lt"/>
              </a:defRPr>
            </a:lvl3pPr>
            <a:lvl4pPr>
              <a:spcBef>
                <a:spcPts val="0"/>
              </a:spcBef>
              <a:defRPr>
                <a:solidFill>
                  <a:schemeClr val="bg1"/>
                </a:solidFill>
                <a:latin typeface="+mn-lt"/>
              </a:defRPr>
            </a:lvl4pPr>
            <a:lvl5pPr>
              <a:spcBef>
                <a:spcPts val="0"/>
              </a:spcBef>
              <a:defRPr>
                <a:solidFill>
                  <a:schemeClr val="bg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7433125"/>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Title + Text + App">
    <p:bg>
      <p:bgPr>
        <a:solidFill>
          <a:schemeClr val="bg1"/>
        </a:solidFill>
        <a:effectLst/>
      </p:bgPr>
    </p:bg>
    <p:spTree>
      <p:nvGrpSpPr>
        <p:cNvPr id="1" name=""/>
        <p:cNvGrpSpPr/>
        <p:nvPr/>
      </p:nvGrpSpPr>
      <p:grpSpPr>
        <a:xfrm>
          <a:off x="0" y="0"/>
          <a:ext cx="0" cy="0"/>
          <a:chOff x="0" y="0"/>
          <a:chExt cx="0" cy="0"/>
        </a:xfrm>
      </p:grpSpPr>
      <p:sp>
        <p:nvSpPr>
          <p:cNvPr id="858" name="Shape 858"/>
          <p:cNvSpPr/>
          <p:nvPr/>
        </p:nvSpPr>
        <p:spPr>
          <a:xfrm>
            <a:off x="4191000" y="0"/>
            <a:ext cx="8001001" cy="6855074"/>
          </a:xfrm>
          <a:prstGeom prst="rect">
            <a:avLst/>
          </a:prstGeom>
          <a:solidFill>
            <a:schemeClr val="bg1">
              <a:lumMod val="95000"/>
              <a:alpha val="65000"/>
            </a:schemeClr>
          </a:solidFill>
          <a:ln w="12700">
            <a:miter lim="400000"/>
          </a:ln>
          <a:effectLst/>
        </p:spPr>
        <p:txBody>
          <a:bodyPr lIns="25400" tIns="25400" rIns="25400" bIns="25400" anchor="ctr"/>
          <a:lstStyle/>
          <a:p>
            <a:pPr defTabSz="412750">
              <a:defRPr sz="3200">
                <a:solidFill>
                  <a:srgbClr val="FFFFFF"/>
                </a:solidFill>
                <a:latin typeface="Segoe UI"/>
                <a:ea typeface="Segoe UI"/>
                <a:cs typeface="Segoe UI"/>
                <a:sym typeface="Segoe UI"/>
              </a:defRPr>
            </a:pPr>
            <a:endParaRPr sz="1600" dirty="0">
              <a:latin typeface="Segoe UI" panose="020B0604020202020204" pitchFamily="34" charset="-128"/>
              <a:ea typeface="Segoe UI" panose="020B0604020202020204" pitchFamily="34" charset="-128"/>
              <a:cs typeface="Segoe UI" panose="020B0604020202020204" pitchFamily="34" charset="-128"/>
            </a:endParaRPr>
          </a:p>
        </p:txBody>
      </p:sp>
      <p:pic>
        <p:nvPicPr>
          <p:cNvPr id="862" name="pasted-image-enhanced.png"/>
          <p:cNvPicPr>
            <a:picLocks noChangeAspect="1"/>
          </p:cNvPicPr>
          <p:nvPr/>
        </p:nvPicPr>
        <p:blipFill>
          <a:blip r:embed="rId2"/>
          <a:stretch>
            <a:fillRect/>
          </a:stretch>
        </p:blipFill>
        <p:spPr>
          <a:xfrm>
            <a:off x="6235700" y="876300"/>
            <a:ext cx="7331847" cy="8680450"/>
          </a:xfrm>
          <a:prstGeom prst="rect">
            <a:avLst/>
          </a:prstGeom>
          <a:ln w="12700">
            <a:miter lim="400000"/>
          </a:ln>
          <a:effectLst>
            <a:outerShdw blurRad="1270000" dist="635000" dir="3300000" rotWithShape="0">
              <a:srgbClr val="000000">
                <a:alpha val="24538"/>
              </a:srgbClr>
            </a:outerShdw>
          </a:effectLst>
        </p:spPr>
      </p:pic>
      <p:sp>
        <p:nvSpPr>
          <p:cNvPr id="859" name="Shape 859"/>
          <p:cNvSpPr>
            <a:spLocks noGrp="1"/>
          </p:cNvSpPr>
          <p:nvPr>
            <p:ph type="title" hasCustomPrompt="1"/>
          </p:nvPr>
        </p:nvSpPr>
        <p:spPr>
          <a:xfrm>
            <a:off x="634999" y="1576151"/>
            <a:ext cx="2921001" cy="2259250"/>
          </a:xfrm>
          <a:prstGeom prst="rect">
            <a:avLst/>
          </a:prstGeom>
          <a:solidFill>
            <a:schemeClr val="accent1"/>
          </a:solidFill>
          <a:effectLst>
            <a:outerShdw blurRad="127000" dist="63500" dir="5400000" algn="ctr" rotWithShape="0">
              <a:srgbClr val="000000">
                <a:alpha val="25000"/>
              </a:srgbClr>
            </a:outerShdw>
          </a:effectLst>
        </p:spPr>
        <p:txBody>
          <a:bodyPr wrap="square" tIns="180000" bIns="0" anchor="b">
            <a:spAutoFit/>
          </a:bodyPr>
          <a:lstStyle>
            <a:lvl1pPr algn="l">
              <a:lnSpc>
                <a:spcPct val="90000"/>
              </a:lnSpc>
              <a:defRPr sz="5000" spc="0">
                <a:solidFill>
                  <a:schemeClr val="bg1"/>
                </a:solidFill>
                <a:latin typeface="+mj-lt"/>
              </a:defRPr>
            </a:lvl1pPr>
          </a:lstStyle>
          <a:p>
            <a:r>
              <a:rPr lang="en-US" dirty="0"/>
              <a:t>CLICK TO EDIT MASTER TITLE STYLE</a:t>
            </a:r>
          </a:p>
        </p:txBody>
      </p:sp>
      <p:sp>
        <p:nvSpPr>
          <p:cNvPr id="861" name="Shape 861"/>
          <p:cNvSpPr>
            <a:spLocks noGrp="1"/>
          </p:cNvSpPr>
          <p:nvPr>
            <p:ph type="body" sz="quarter" idx="1"/>
          </p:nvPr>
        </p:nvSpPr>
        <p:spPr>
          <a:xfrm>
            <a:off x="635000" y="4345781"/>
            <a:ext cx="2921000" cy="2055019"/>
          </a:xfrm>
          <a:prstGeom prst="rect">
            <a:avLst/>
          </a:prstGeom>
        </p:spPr>
        <p:txBody>
          <a:bodyPr anchor="t"/>
          <a:lstStyle>
            <a:lvl1pPr marL="0" indent="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vl2pPr marL="0" indent="11430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2pPr>
            <a:lvl3pPr marL="0" indent="22860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3pPr>
            <a:lvl4pPr marL="0" indent="34290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4pPr>
            <a:lvl5pPr marL="0" indent="45720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8"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863" name="Shape 863"/>
          <p:cNvSpPr>
            <a:spLocks noGrp="1"/>
          </p:cNvSpPr>
          <p:nvPr>
            <p:ph type="pic" sz="quarter" idx="13"/>
          </p:nvPr>
        </p:nvSpPr>
        <p:spPr>
          <a:xfrm>
            <a:off x="6711950" y="1371600"/>
            <a:ext cx="2959100" cy="3945467"/>
          </a:xfrm>
          <a:prstGeom prst="rect">
            <a:avLst/>
          </a:prstGeom>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Tree>
    <p:extLst>
      <p:ext uri="{BB962C8B-B14F-4D97-AF65-F5344CB8AC3E}">
        <p14:creationId xmlns:p14="http://schemas.microsoft.com/office/powerpoint/2010/main" val="4063202579"/>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Title + Text + App">
    <p:bg>
      <p:bgPr>
        <a:solidFill>
          <a:schemeClr val="bg1"/>
        </a:solidFill>
        <a:effectLst/>
      </p:bgPr>
    </p:bg>
    <p:spTree>
      <p:nvGrpSpPr>
        <p:cNvPr id="1" name=""/>
        <p:cNvGrpSpPr/>
        <p:nvPr/>
      </p:nvGrpSpPr>
      <p:grpSpPr>
        <a:xfrm>
          <a:off x="0" y="0"/>
          <a:ext cx="0" cy="0"/>
          <a:chOff x="0" y="0"/>
          <a:chExt cx="0" cy="0"/>
        </a:xfrm>
      </p:grpSpPr>
      <p:sp>
        <p:nvSpPr>
          <p:cNvPr id="870" name="Shape 870"/>
          <p:cNvSpPr/>
          <p:nvPr/>
        </p:nvSpPr>
        <p:spPr>
          <a:xfrm>
            <a:off x="0" y="0"/>
            <a:ext cx="7747342" cy="6855074"/>
          </a:xfrm>
          <a:prstGeom prst="rect">
            <a:avLst/>
          </a:prstGeom>
          <a:solidFill>
            <a:schemeClr val="bg1">
              <a:lumMod val="95000"/>
              <a:alpha val="65000"/>
            </a:schemeClr>
          </a:solidFill>
          <a:ln w="12700">
            <a:miter lim="400000"/>
          </a:ln>
        </p:spPr>
        <p:txBody>
          <a:bodyPr lIns="25400" tIns="25400" rIns="25400" bIns="25400" anchor="ctr"/>
          <a:lstStyle/>
          <a:p>
            <a:pPr defTabSz="412750">
              <a:defRPr sz="3200">
                <a:solidFill>
                  <a:srgbClr val="FFFFFF"/>
                </a:solidFill>
                <a:latin typeface="Segoe UI"/>
                <a:ea typeface="Segoe UI"/>
                <a:cs typeface="Segoe UI"/>
                <a:sym typeface="Segoe UI"/>
              </a:defRPr>
            </a:pPr>
            <a:endParaRPr sz="1600" dirty="0">
              <a:latin typeface="Segoe UI" panose="020B0604020202020204" pitchFamily="34" charset="-128"/>
              <a:ea typeface="Segoe UI" panose="020B0604020202020204" pitchFamily="34" charset="-128"/>
              <a:cs typeface="Segoe UI" panose="020B0604020202020204" pitchFamily="34" charset="-128"/>
            </a:endParaRPr>
          </a:p>
        </p:txBody>
      </p:sp>
      <p:pic>
        <p:nvPicPr>
          <p:cNvPr id="872" name="pasted-image-enhanced.png"/>
          <p:cNvPicPr>
            <a:picLocks noChangeAspect="1"/>
          </p:cNvPicPr>
          <p:nvPr/>
        </p:nvPicPr>
        <p:blipFill>
          <a:blip r:embed="rId2"/>
          <a:stretch>
            <a:fillRect/>
          </a:stretch>
        </p:blipFill>
        <p:spPr>
          <a:xfrm flipH="1">
            <a:off x="-1365250" y="876300"/>
            <a:ext cx="7331847" cy="8680450"/>
          </a:xfrm>
          <a:prstGeom prst="rect">
            <a:avLst/>
          </a:prstGeom>
          <a:ln w="12700">
            <a:miter lim="400000"/>
          </a:ln>
          <a:effectLst>
            <a:outerShdw blurRad="1270000" dist="635000" dir="3300000" rotWithShape="0">
              <a:srgbClr val="000000">
                <a:alpha val="24538"/>
              </a:srgbClr>
            </a:outerShdw>
          </a:effectLst>
        </p:spPr>
      </p:pic>
      <p:sp>
        <p:nvSpPr>
          <p:cNvPr id="873" name="Shape 873"/>
          <p:cNvSpPr>
            <a:spLocks noGrp="1"/>
          </p:cNvSpPr>
          <p:nvPr>
            <p:ph type="pic" sz="quarter" idx="13"/>
          </p:nvPr>
        </p:nvSpPr>
        <p:spPr>
          <a:xfrm>
            <a:off x="2520950" y="1371600"/>
            <a:ext cx="2959101" cy="3945467"/>
          </a:xfrm>
          <a:prstGeom prst="rect">
            <a:avLst/>
          </a:prstGeom>
        </p:spPr>
        <p:txBody>
          <a:bodyPr lIns="91439" tIns="45719" rIns="91439" bIns="45719" anchor="t">
            <a:noAutofit/>
          </a:bodyPr>
          <a:lstStyle>
            <a:lvl1pPr marL="0" indent="0" algn="l">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875" name="Shape 875"/>
          <p:cNvSpPr>
            <a:spLocks noGrp="1"/>
          </p:cNvSpPr>
          <p:nvPr>
            <p:ph type="body" sz="quarter" idx="15" hasCustomPrompt="1"/>
          </p:nvPr>
        </p:nvSpPr>
        <p:spPr>
          <a:xfrm>
            <a:off x="9119612" y="1528002"/>
            <a:ext cx="2741552" cy="279401"/>
          </a:xfrm>
          <a:prstGeom prst="rect">
            <a:avLst/>
          </a:prstGeom>
        </p:spPr>
        <p:txBody>
          <a:bodyPr anchor="t">
            <a:noAutofit/>
          </a:bodyPr>
          <a:lstStyle>
            <a:lvl1pPr marL="0" indent="0" defTabSz="412750">
              <a:spcBef>
                <a:spcPts val="0"/>
              </a:spcBef>
              <a:buSzTx/>
              <a:buNone/>
              <a:defRPr sz="1500" spc="225">
                <a:solidFill>
                  <a:schemeClr val="tx1"/>
                </a:solidFill>
                <a:latin typeface="+mj-lt"/>
                <a:ea typeface="+mn-ea"/>
                <a:cs typeface="+mn-cs"/>
                <a:sym typeface="Franklin Gothic Demi Cond"/>
              </a:defRPr>
            </a:lvl1pPr>
          </a:lstStyle>
          <a:p>
            <a:pPr lvl="0"/>
            <a:r>
              <a:rPr lang="en-US" dirty="0"/>
              <a:t>EDIT MASTER TEXT STYLES</a:t>
            </a:r>
          </a:p>
        </p:txBody>
      </p:sp>
      <p:sp>
        <p:nvSpPr>
          <p:cNvPr id="876" name="Shape 876"/>
          <p:cNvSpPr>
            <a:spLocks noGrp="1"/>
          </p:cNvSpPr>
          <p:nvPr>
            <p:ph type="body" sz="quarter" idx="16"/>
          </p:nvPr>
        </p:nvSpPr>
        <p:spPr>
          <a:xfrm>
            <a:off x="9114524" y="1787498"/>
            <a:ext cx="2747276" cy="920019"/>
          </a:xfrm>
          <a:prstGeom prst="rect">
            <a:avLst/>
          </a:prstGeom>
        </p:spPr>
        <p:txBody>
          <a:bodyPr lIns="71437" tIns="71437" rIns="71437" bIns="71437" anchor="t">
            <a:noAutofit/>
          </a:bodyPr>
          <a:lstStyle>
            <a:lvl1pPr marL="0" indent="0">
              <a:lnSpc>
                <a:spcPct val="130000"/>
              </a:lnSpc>
              <a:spcBef>
                <a:spcPts val="0"/>
              </a:spcBef>
              <a:buSzTx/>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878" name="Shape 878"/>
          <p:cNvSpPr>
            <a:spLocks noGrp="1"/>
          </p:cNvSpPr>
          <p:nvPr>
            <p:ph type="body" sz="quarter" idx="18" hasCustomPrompt="1"/>
          </p:nvPr>
        </p:nvSpPr>
        <p:spPr>
          <a:xfrm>
            <a:off x="9119612" y="2894769"/>
            <a:ext cx="2741552" cy="279401"/>
          </a:xfrm>
          <a:prstGeom prst="rect">
            <a:avLst/>
          </a:prstGeom>
        </p:spPr>
        <p:txBody>
          <a:bodyPr anchor="t">
            <a:noAutofit/>
          </a:bodyPr>
          <a:lstStyle>
            <a:lvl1pPr marL="0" indent="0" defTabSz="412750">
              <a:spcBef>
                <a:spcPts val="0"/>
              </a:spcBef>
              <a:buSzTx/>
              <a:buNone/>
              <a:defRPr sz="1500" spc="225">
                <a:solidFill>
                  <a:schemeClr val="tx1"/>
                </a:solidFill>
                <a:latin typeface="+mj-lt"/>
                <a:ea typeface="+mn-ea"/>
                <a:cs typeface="+mn-cs"/>
                <a:sym typeface="Franklin Gothic Demi Cond"/>
              </a:defRPr>
            </a:lvl1pPr>
          </a:lstStyle>
          <a:p>
            <a:pPr lvl="0"/>
            <a:r>
              <a:rPr lang="en-US" dirty="0"/>
              <a:t>EDIT MASTER TEXT STYLES</a:t>
            </a:r>
          </a:p>
        </p:txBody>
      </p:sp>
      <p:sp>
        <p:nvSpPr>
          <p:cNvPr id="879" name="Shape 879"/>
          <p:cNvSpPr>
            <a:spLocks noGrp="1"/>
          </p:cNvSpPr>
          <p:nvPr>
            <p:ph type="body" sz="quarter" idx="19"/>
          </p:nvPr>
        </p:nvSpPr>
        <p:spPr>
          <a:xfrm>
            <a:off x="9114524" y="3154265"/>
            <a:ext cx="2747276" cy="920019"/>
          </a:xfrm>
          <a:prstGeom prst="rect">
            <a:avLst/>
          </a:prstGeom>
        </p:spPr>
        <p:txBody>
          <a:bodyPr lIns="71437" tIns="71437" rIns="71437" bIns="71437" anchor="t">
            <a:noAutofit/>
          </a:bodyPr>
          <a:lstStyle>
            <a:lvl1pPr marL="0" indent="0">
              <a:lnSpc>
                <a:spcPct val="130000"/>
              </a:lnSpc>
              <a:spcBef>
                <a:spcPts val="0"/>
              </a:spcBef>
              <a:buSzTx/>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dirty="0"/>
              <a:t>Edit Master text styles</a:t>
            </a:r>
          </a:p>
        </p:txBody>
      </p:sp>
      <p:sp>
        <p:nvSpPr>
          <p:cNvPr id="881" name="Shape 881"/>
          <p:cNvSpPr>
            <a:spLocks noGrp="1"/>
          </p:cNvSpPr>
          <p:nvPr>
            <p:ph type="body" sz="quarter" idx="21" hasCustomPrompt="1"/>
          </p:nvPr>
        </p:nvSpPr>
        <p:spPr>
          <a:xfrm>
            <a:off x="9119612" y="4261536"/>
            <a:ext cx="2741552" cy="279401"/>
          </a:xfrm>
          <a:prstGeom prst="rect">
            <a:avLst/>
          </a:prstGeom>
        </p:spPr>
        <p:txBody>
          <a:bodyPr anchor="t">
            <a:noAutofit/>
          </a:bodyPr>
          <a:lstStyle>
            <a:lvl1pPr marL="0" indent="0" defTabSz="412750">
              <a:spcBef>
                <a:spcPts val="0"/>
              </a:spcBef>
              <a:buSzTx/>
              <a:buNone/>
              <a:defRPr sz="1500" spc="225">
                <a:solidFill>
                  <a:schemeClr val="tx1"/>
                </a:solidFill>
                <a:latin typeface="+mj-lt"/>
                <a:ea typeface="+mn-ea"/>
                <a:cs typeface="+mn-cs"/>
                <a:sym typeface="Franklin Gothic Demi Cond"/>
              </a:defRPr>
            </a:lvl1pPr>
          </a:lstStyle>
          <a:p>
            <a:pPr lvl="0"/>
            <a:r>
              <a:rPr lang="en-US" dirty="0"/>
              <a:t>EDIT MASTER TEXT STYLES</a:t>
            </a:r>
          </a:p>
        </p:txBody>
      </p:sp>
      <p:sp>
        <p:nvSpPr>
          <p:cNvPr id="882" name="Shape 882"/>
          <p:cNvSpPr>
            <a:spLocks noGrp="1"/>
          </p:cNvSpPr>
          <p:nvPr>
            <p:ph type="body" sz="quarter" idx="22"/>
          </p:nvPr>
        </p:nvSpPr>
        <p:spPr>
          <a:xfrm>
            <a:off x="9114524" y="4521033"/>
            <a:ext cx="2747276" cy="920019"/>
          </a:xfrm>
          <a:prstGeom prst="rect">
            <a:avLst/>
          </a:prstGeom>
        </p:spPr>
        <p:txBody>
          <a:bodyPr lIns="71437" tIns="71437" rIns="71437" bIns="71437" anchor="t">
            <a:noAutofit/>
          </a:bodyPr>
          <a:lstStyle>
            <a:lvl1pPr marL="0" indent="0">
              <a:lnSpc>
                <a:spcPct val="130000"/>
              </a:lnSpc>
              <a:spcBef>
                <a:spcPts val="0"/>
              </a:spcBef>
              <a:buSzTx/>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15"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16" name="Oval 15">
            <a:extLst>
              <a:ext uri="{FF2B5EF4-FFF2-40B4-BE49-F238E27FC236}">
                <a16:creationId xmlns:a16="http://schemas.microsoft.com/office/drawing/2014/main" id="{827B57EB-9A99-491A-B987-08640843AB99}"/>
              </a:ext>
            </a:extLst>
          </p:cNvPr>
          <p:cNvSpPr/>
          <p:nvPr userDrawn="1"/>
        </p:nvSpPr>
        <p:spPr>
          <a:xfrm>
            <a:off x="8355930" y="4112384"/>
            <a:ext cx="642591" cy="642591"/>
          </a:xfrm>
          <a:prstGeom prst="ellipse">
            <a:avLst/>
          </a:prstGeom>
          <a:solidFill>
            <a:srgbClr val="1C1E21"/>
          </a:solidFill>
          <a:ln w="12700" cap="flat">
            <a:no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17" name="Oval 16">
            <a:extLst>
              <a:ext uri="{FF2B5EF4-FFF2-40B4-BE49-F238E27FC236}">
                <a16:creationId xmlns:a16="http://schemas.microsoft.com/office/drawing/2014/main" id="{B1DA01AD-052F-4B1A-85DA-B9F74CAAFFE7}"/>
              </a:ext>
            </a:extLst>
          </p:cNvPr>
          <p:cNvSpPr/>
          <p:nvPr userDrawn="1"/>
        </p:nvSpPr>
        <p:spPr>
          <a:xfrm>
            <a:off x="8355930" y="2745616"/>
            <a:ext cx="642591" cy="642591"/>
          </a:xfrm>
          <a:prstGeom prst="ellipse">
            <a:avLst/>
          </a:prstGeom>
          <a:solidFill>
            <a:srgbClr val="1C1E21"/>
          </a:solidFill>
          <a:ln w="12700" cap="flat">
            <a:no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18" name="Oval 17">
            <a:extLst>
              <a:ext uri="{FF2B5EF4-FFF2-40B4-BE49-F238E27FC236}">
                <a16:creationId xmlns:a16="http://schemas.microsoft.com/office/drawing/2014/main" id="{7F2BDA44-10DB-4408-A7AF-37D1E4602931}"/>
              </a:ext>
            </a:extLst>
          </p:cNvPr>
          <p:cNvSpPr/>
          <p:nvPr userDrawn="1"/>
        </p:nvSpPr>
        <p:spPr>
          <a:xfrm>
            <a:off x="8355930" y="1353889"/>
            <a:ext cx="642591" cy="642591"/>
          </a:xfrm>
          <a:prstGeom prst="ellipse">
            <a:avLst/>
          </a:prstGeom>
          <a:solidFill>
            <a:srgbClr val="1C1E21"/>
          </a:solidFill>
          <a:ln w="12700" cap="flat">
            <a:no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Tree>
    <p:extLst>
      <p:ext uri="{BB962C8B-B14F-4D97-AF65-F5344CB8AC3E}">
        <p14:creationId xmlns:p14="http://schemas.microsoft.com/office/powerpoint/2010/main" val="940587588"/>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Title + Text + App">
    <p:bg>
      <p:bgPr>
        <a:solidFill>
          <a:schemeClr val="bg1"/>
        </a:solidFill>
        <a:effectLst/>
      </p:bgPr>
    </p:bg>
    <p:spTree>
      <p:nvGrpSpPr>
        <p:cNvPr id="1" name=""/>
        <p:cNvGrpSpPr/>
        <p:nvPr/>
      </p:nvGrpSpPr>
      <p:grpSpPr>
        <a:xfrm>
          <a:off x="0" y="0"/>
          <a:ext cx="0" cy="0"/>
          <a:chOff x="0" y="0"/>
          <a:chExt cx="0" cy="0"/>
        </a:xfrm>
      </p:grpSpPr>
      <p:sp>
        <p:nvSpPr>
          <p:cNvPr id="903" name="Shape 903"/>
          <p:cNvSpPr/>
          <p:nvPr/>
        </p:nvSpPr>
        <p:spPr>
          <a:xfrm>
            <a:off x="7753047" y="-47919"/>
            <a:ext cx="4444659" cy="6855074"/>
          </a:xfrm>
          <a:prstGeom prst="rect">
            <a:avLst/>
          </a:prstGeom>
          <a:solidFill>
            <a:schemeClr val="bg1">
              <a:lumMod val="95000"/>
              <a:alpha val="65000"/>
            </a:schemeClr>
          </a:solidFill>
          <a:ln w="12700">
            <a:miter lim="400000"/>
          </a:ln>
        </p:spPr>
        <p:txBody>
          <a:bodyPr lIns="25400" tIns="25400" rIns="25400" bIns="25400" anchor="ctr"/>
          <a:lstStyle/>
          <a:p>
            <a:pPr defTabSz="412750">
              <a:defRPr sz="3200">
                <a:solidFill>
                  <a:srgbClr val="FFFFFF"/>
                </a:solidFill>
                <a:latin typeface="Segoe UI"/>
                <a:ea typeface="Segoe UI"/>
                <a:cs typeface="Segoe UI"/>
                <a:sym typeface="Segoe UI"/>
              </a:defRPr>
            </a:pPr>
            <a:endParaRPr sz="1600" dirty="0">
              <a:latin typeface="Segoe UI" panose="020B0604020202020204" pitchFamily="34" charset="-128"/>
              <a:ea typeface="Segoe UI" panose="020B0604020202020204" pitchFamily="34" charset="-128"/>
              <a:cs typeface="Segoe UI" panose="020B0604020202020204" pitchFamily="34" charset="-128"/>
            </a:endParaRPr>
          </a:p>
        </p:txBody>
      </p:sp>
      <p:sp>
        <p:nvSpPr>
          <p:cNvPr id="904" name="Shape 904"/>
          <p:cNvSpPr>
            <a:spLocks noGrp="1"/>
          </p:cNvSpPr>
          <p:nvPr>
            <p:ph type="title" hasCustomPrompt="1"/>
          </p:nvPr>
        </p:nvSpPr>
        <p:spPr>
          <a:xfrm>
            <a:off x="634999" y="1576151"/>
            <a:ext cx="2921001" cy="2259250"/>
          </a:xfrm>
          <a:prstGeom prst="rect">
            <a:avLst/>
          </a:prstGeom>
          <a:solidFill>
            <a:schemeClr val="accent1"/>
          </a:solidFill>
          <a:effectLst>
            <a:outerShdw blurRad="127000" dist="63500" dir="5400000" algn="ctr" rotWithShape="0">
              <a:srgbClr val="000000">
                <a:alpha val="25000"/>
              </a:srgbClr>
            </a:outerShdw>
          </a:effectLst>
        </p:spPr>
        <p:txBody>
          <a:bodyPr wrap="square" tIns="180000" bIns="0" anchor="b">
            <a:spAutoFit/>
          </a:bodyPr>
          <a:lstStyle>
            <a:lvl1pPr algn="l">
              <a:lnSpc>
                <a:spcPct val="90000"/>
              </a:lnSpc>
              <a:defRPr sz="5000" strike="noStrike" spc="0">
                <a:solidFill>
                  <a:schemeClr val="bg1"/>
                </a:solidFill>
                <a:latin typeface="+mj-lt"/>
              </a:defRPr>
            </a:lvl1pPr>
          </a:lstStyle>
          <a:p>
            <a:r>
              <a:rPr lang="en-US" dirty="0"/>
              <a:t>CLICK TO EDIT MASTER TITLE STYLE</a:t>
            </a:r>
          </a:p>
        </p:txBody>
      </p:sp>
      <p:pic>
        <p:nvPicPr>
          <p:cNvPr id="916" name="pasted-image.tiff"/>
          <p:cNvPicPr>
            <a:picLocks noChangeAspect="1"/>
          </p:cNvPicPr>
          <p:nvPr/>
        </p:nvPicPr>
        <p:blipFill>
          <a:blip r:embed="rId2"/>
          <a:stretch>
            <a:fillRect/>
          </a:stretch>
        </p:blipFill>
        <p:spPr>
          <a:xfrm>
            <a:off x="4144235" y="451972"/>
            <a:ext cx="2920111" cy="5954056"/>
          </a:xfrm>
          <a:prstGeom prst="rect">
            <a:avLst/>
          </a:prstGeom>
          <a:ln w="12700">
            <a:miter lim="400000"/>
          </a:ln>
          <a:effectLst>
            <a:outerShdw blurRad="1270000" dist="635000" dir="3300000" rotWithShape="0">
              <a:srgbClr val="000000">
                <a:alpha val="24538"/>
              </a:srgbClr>
            </a:outerShdw>
          </a:effectLst>
        </p:spPr>
      </p:pic>
      <p:sp>
        <p:nvSpPr>
          <p:cNvPr id="917" name="Shape 917"/>
          <p:cNvSpPr>
            <a:spLocks noGrp="1"/>
          </p:cNvSpPr>
          <p:nvPr>
            <p:ph type="pic" sz="quarter" idx="22"/>
          </p:nvPr>
        </p:nvSpPr>
        <p:spPr>
          <a:xfrm>
            <a:off x="4329094" y="1175445"/>
            <a:ext cx="2546350" cy="4505704"/>
          </a:xfrm>
          <a:prstGeom prst="rect">
            <a:avLst/>
          </a:prstGeom>
          <a:solidFill>
            <a:schemeClr val="tx1"/>
          </a:solidFill>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17"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19" name="Shape 875"/>
          <p:cNvSpPr>
            <a:spLocks noGrp="1"/>
          </p:cNvSpPr>
          <p:nvPr>
            <p:ph type="body" sz="quarter" idx="15" hasCustomPrompt="1"/>
          </p:nvPr>
        </p:nvSpPr>
        <p:spPr>
          <a:xfrm>
            <a:off x="9119612" y="1515302"/>
            <a:ext cx="2728878" cy="279401"/>
          </a:xfrm>
          <a:prstGeom prst="rect">
            <a:avLst/>
          </a:prstGeom>
        </p:spPr>
        <p:txBody>
          <a:bodyPr anchor="t">
            <a:noAutofit/>
          </a:bodyPr>
          <a:lstStyle>
            <a:lvl1pPr marL="0" indent="0" defTabSz="412750">
              <a:spcBef>
                <a:spcPts val="0"/>
              </a:spcBef>
              <a:buSzTx/>
              <a:buNone/>
              <a:defRPr sz="1500" strike="noStrike" spc="225">
                <a:solidFill>
                  <a:schemeClr val="tx1"/>
                </a:solidFill>
                <a:latin typeface="+mj-lt"/>
                <a:ea typeface="+mn-ea"/>
                <a:cs typeface="+mn-cs"/>
                <a:sym typeface="Franklin Gothic Demi Cond"/>
              </a:defRPr>
            </a:lvl1pPr>
          </a:lstStyle>
          <a:p>
            <a:pPr lvl="0"/>
            <a:r>
              <a:rPr lang="en-US" dirty="0"/>
              <a:t>EDIT MASTER TEXT STYLES</a:t>
            </a:r>
          </a:p>
        </p:txBody>
      </p:sp>
      <p:sp>
        <p:nvSpPr>
          <p:cNvPr id="20" name="Shape 876"/>
          <p:cNvSpPr>
            <a:spLocks noGrp="1"/>
          </p:cNvSpPr>
          <p:nvPr>
            <p:ph type="body" sz="quarter" idx="16"/>
          </p:nvPr>
        </p:nvSpPr>
        <p:spPr>
          <a:xfrm>
            <a:off x="9114524" y="1774798"/>
            <a:ext cx="2734576" cy="920019"/>
          </a:xfrm>
          <a:prstGeom prst="rect">
            <a:avLst/>
          </a:prstGeom>
        </p:spPr>
        <p:txBody>
          <a:bodyPr lIns="71437" tIns="71437" rIns="71437" bIns="71437" anchor="t">
            <a:noAutofit/>
          </a:bodyPr>
          <a:lstStyle>
            <a:lvl1pPr marL="0" indent="0">
              <a:lnSpc>
                <a:spcPct val="130000"/>
              </a:lnSpc>
              <a:spcBef>
                <a:spcPts val="0"/>
              </a:spcBef>
              <a:buSzTx/>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dirty="0"/>
              <a:t>Edit Master text styles</a:t>
            </a:r>
          </a:p>
        </p:txBody>
      </p:sp>
      <p:sp>
        <p:nvSpPr>
          <p:cNvPr id="22" name="Shape 878"/>
          <p:cNvSpPr>
            <a:spLocks noGrp="1"/>
          </p:cNvSpPr>
          <p:nvPr>
            <p:ph type="body" sz="quarter" idx="18" hasCustomPrompt="1"/>
          </p:nvPr>
        </p:nvSpPr>
        <p:spPr>
          <a:xfrm>
            <a:off x="9119612" y="2882069"/>
            <a:ext cx="2728878" cy="279401"/>
          </a:xfrm>
          <a:prstGeom prst="rect">
            <a:avLst/>
          </a:prstGeom>
        </p:spPr>
        <p:txBody>
          <a:bodyPr anchor="t">
            <a:noAutofit/>
          </a:bodyPr>
          <a:lstStyle>
            <a:lvl1pPr marL="0" indent="0" defTabSz="412750">
              <a:spcBef>
                <a:spcPts val="0"/>
              </a:spcBef>
              <a:buSzTx/>
              <a:buNone/>
              <a:defRPr sz="1500" strike="noStrike" spc="225">
                <a:solidFill>
                  <a:schemeClr val="tx1"/>
                </a:solidFill>
                <a:latin typeface="+mj-lt"/>
                <a:ea typeface="+mn-ea"/>
                <a:cs typeface="+mn-cs"/>
                <a:sym typeface="Franklin Gothic Demi Cond"/>
              </a:defRPr>
            </a:lvl1pPr>
          </a:lstStyle>
          <a:p>
            <a:pPr lvl="0"/>
            <a:r>
              <a:rPr lang="en-US" dirty="0"/>
              <a:t>EDIT MASTER TEXT STYLES</a:t>
            </a:r>
          </a:p>
        </p:txBody>
      </p:sp>
      <p:sp>
        <p:nvSpPr>
          <p:cNvPr id="23" name="Shape 879"/>
          <p:cNvSpPr>
            <a:spLocks noGrp="1"/>
          </p:cNvSpPr>
          <p:nvPr>
            <p:ph type="body" sz="quarter" idx="19"/>
          </p:nvPr>
        </p:nvSpPr>
        <p:spPr>
          <a:xfrm>
            <a:off x="9114524" y="3141565"/>
            <a:ext cx="2734576" cy="920019"/>
          </a:xfrm>
          <a:prstGeom prst="rect">
            <a:avLst/>
          </a:prstGeom>
        </p:spPr>
        <p:txBody>
          <a:bodyPr lIns="71437" tIns="71437" rIns="71437" bIns="71437" anchor="t">
            <a:noAutofit/>
          </a:bodyPr>
          <a:lstStyle>
            <a:lvl1pPr marL="0" indent="0">
              <a:lnSpc>
                <a:spcPct val="130000"/>
              </a:lnSpc>
              <a:spcBef>
                <a:spcPts val="0"/>
              </a:spcBef>
              <a:buSzTx/>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25" name="Shape 881"/>
          <p:cNvSpPr>
            <a:spLocks noGrp="1"/>
          </p:cNvSpPr>
          <p:nvPr>
            <p:ph type="body" sz="quarter" idx="21" hasCustomPrompt="1"/>
          </p:nvPr>
        </p:nvSpPr>
        <p:spPr>
          <a:xfrm>
            <a:off x="9119612" y="4248836"/>
            <a:ext cx="2728878" cy="279401"/>
          </a:xfrm>
          <a:prstGeom prst="rect">
            <a:avLst/>
          </a:prstGeom>
        </p:spPr>
        <p:txBody>
          <a:bodyPr anchor="t">
            <a:noAutofit/>
          </a:bodyPr>
          <a:lstStyle>
            <a:lvl1pPr marL="0" indent="0" defTabSz="412750">
              <a:spcBef>
                <a:spcPts val="0"/>
              </a:spcBef>
              <a:buSzTx/>
              <a:buNone/>
              <a:defRPr sz="1500" strike="noStrike" spc="225">
                <a:solidFill>
                  <a:schemeClr val="tx1"/>
                </a:solidFill>
                <a:latin typeface="+mj-lt"/>
                <a:ea typeface="+mn-ea"/>
                <a:cs typeface="+mn-cs"/>
                <a:sym typeface="Franklin Gothic Demi Cond"/>
              </a:defRPr>
            </a:lvl1pPr>
          </a:lstStyle>
          <a:p>
            <a:pPr lvl="0"/>
            <a:r>
              <a:rPr lang="en-US" dirty="0"/>
              <a:t>EDIT MASTER TEXT STYLES</a:t>
            </a:r>
          </a:p>
        </p:txBody>
      </p:sp>
      <p:sp>
        <p:nvSpPr>
          <p:cNvPr id="26" name="Shape 882"/>
          <p:cNvSpPr>
            <a:spLocks noGrp="1"/>
          </p:cNvSpPr>
          <p:nvPr>
            <p:ph type="body" sz="quarter" idx="23"/>
          </p:nvPr>
        </p:nvSpPr>
        <p:spPr>
          <a:xfrm>
            <a:off x="9114524" y="4508333"/>
            <a:ext cx="2734576" cy="920019"/>
          </a:xfrm>
          <a:prstGeom prst="rect">
            <a:avLst/>
          </a:prstGeom>
        </p:spPr>
        <p:txBody>
          <a:bodyPr lIns="71437" tIns="71437" rIns="71437" bIns="71437" anchor="t">
            <a:noAutofit/>
          </a:bodyPr>
          <a:lstStyle>
            <a:lvl1pPr marL="0" indent="0">
              <a:lnSpc>
                <a:spcPct val="130000"/>
              </a:lnSpc>
              <a:spcBef>
                <a:spcPts val="0"/>
              </a:spcBef>
              <a:buSzTx/>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dirty="0"/>
              <a:t>Edit Master text styles</a:t>
            </a:r>
          </a:p>
        </p:txBody>
      </p:sp>
      <p:sp>
        <p:nvSpPr>
          <p:cNvPr id="30" name="Oval 29">
            <a:extLst>
              <a:ext uri="{FF2B5EF4-FFF2-40B4-BE49-F238E27FC236}">
                <a16:creationId xmlns:a16="http://schemas.microsoft.com/office/drawing/2014/main" id="{08F1BFE4-8379-45C1-B023-80787D2946B6}"/>
              </a:ext>
            </a:extLst>
          </p:cNvPr>
          <p:cNvSpPr/>
          <p:nvPr userDrawn="1"/>
        </p:nvSpPr>
        <p:spPr>
          <a:xfrm>
            <a:off x="8355930" y="4112384"/>
            <a:ext cx="642591" cy="642591"/>
          </a:xfrm>
          <a:prstGeom prst="ellipse">
            <a:avLst/>
          </a:prstGeom>
          <a:solidFill>
            <a:srgbClr val="1C1E21"/>
          </a:solidFill>
          <a:ln w="12700" cap="flat">
            <a:no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31" name="Oval 30">
            <a:extLst>
              <a:ext uri="{FF2B5EF4-FFF2-40B4-BE49-F238E27FC236}">
                <a16:creationId xmlns:a16="http://schemas.microsoft.com/office/drawing/2014/main" id="{6C9ABB42-DA83-4967-A478-CCF8B2AABFF8}"/>
              </a:ext>
            </a:extLst>
          </p:cNvPr>
          <p:cNvSpPr/>
          <p:nvPr userDrawn="1"/>
        </p:nvSpPr>
        <p:spPr>
          <a:xfrm>
            <a:off x="8355930" y="2745616"/>
            <a:ext cx="642591" cy="642591"/>
          </a:xfrm>
          <a:prstGeom prst="ellipse">
            <a:avLst/>
          </a:prstGeom>
          <a:solidFill>
            <a:srgbClr val="1C1E21"/>
          </a:solidFill>
          <a:ln w="12700" cap="flat">
            <a:no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32" name="Oval 31">
            <a:extLst>
              <a:ext uri="{FF2B5EF4-FFF2-40B4-BE49-F238E27FC236}">
                <a16:creationId xmlns:a16="http://schemas.microsoft.com/office/drawing/2014/main" id="{EACE9187-4EC7-408A-93F2-9513C8E2D12A}"/>
              </a:ext>
            </a:extLst>
          </p:cNvPr>
          <p:cNvSpPr/>
          <p:nvPr userDrawn="1"/>
        </p:nvSpPr>
        <p:spPr>
          <a:xfrm>
            <a:off x="8355930" y="1353889"/>
            <a:ext cx="642591" cy="642591"/>
          </a:xfrm>
          <a:prstGeom prst="ellipse">
            <a:avLst/>
          </a:prstGeom>
          <a:solidFill>
            <a:srgbClr val="1C1E21"/>
          </a:solidFill>
          <a:ln w="12700" cap="flat">
            <a:no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18" name="Shape 240">
            <a:extLst>
              <a:ext uri="{FF2B5EF4-FFF2-40B4-BE49-F238E27FC236}">
                <a16:creationId xmlns:a16="http://schemas.microsoft.com/office/drawing/2014/main" id="{CE00212F-3169-456A-9848-C338CF91B44D}"/>
              </a:ext>
            </a:extLst>
          </p:cNvPr>
          <p:cNvSpPr>
            <a:spLocks noGrp="1"/>
          </p:cNvSpPr>
          <p:nvPr>
            <p:ph type="body" idx="10"/>
          </p:nvPr>
        </p:nvSpPr>
        <p:spPr>
          <a:xfrm>
            <a:off x="635000" y="3995426"/>
            <a:ext cx="3196771" cy="2100574"/>
          </a:xfrm>
          <a:prstGeom prst="rect">
            <a:avLst/>
          </a:prstGeom>
        </p:spPr>
        <p:txBody>
          <a:bodyPr numCol="1" spcCol="1091948" anchor="t"/>
          <a:lstStyle>
            <a:lvl1pPr marL="0" indent="0">
              <a:lnSpc>
                <a:spcPct val="130000"/>
              </a:lnSpc>
              <a:spcBef>
                <a:spcPts val="0"/>
              </a:spcBef>
              <a:buSzTx/>
              <a:buNone/>
              <a:defRPr sz="1600" b="1">
                <a:solidFill>
                  <a:schemeClr val="tx1"/>
                </a:solidFill>
                <a:latin typeface="+mn-lt"/>
                <a:ea typeface="Segoe UI" panose="020B0604020202020204" pitchFamily="34" charset="-128"/>
                <a:cs typeface="Segoe UI" panose="020B0604020202020204" pitchFamily="34" charset="0"/>
              </a:defRPr>
            </a:lvl1pPr>
            <a:lvl2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2pPr>
            <a:lvl3pPr marL="914400" indent="-285750">
              <a:lnSpc>
                <a:spcPct val="100000"/>
              </a:lnSpc>
              <a:spcBef>
                <a:spcPts val="600"/>
              </a:spcBef>
              <a:spcAft>
                <a:spcPts val="0"/>
              </a:spcAft>
              <a:buSzTx/>
              <a:buFont typeface="Segoe UI" panose="020B0604020202020204" pitchFamily="34" charset="0"/>
              <a:buChar char="•"/>
              <a:defRPr sz="1600">
                <a:solidFill>
                  <a:schemeClr val="tx1"/>
                </a:solidFill>
                <a:latin typeface="+mn-lt"/>
                <a:ea typeface="Segoe UI" panose="020B0604020202020204" pitchFamily="34" charset="-128"/>
                <a:cs typeface="Segoe UI" panose="020B0604020202020204" pitchFamily="34" charset="0"/>
              </a:defRPr>
            </a:lvl3pPr>
            <a:lvl4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4pPr>
            <a:lvl5pPr marL="285750" indent="-285750">
              <a:lnSpc>
                <a:spcPct val="130000"/>
              </a:lnSpc>
              <a:spcBef>
                <a:spcPts val="0"/>
              </a:spcBef>
              <a:buSzTx/>
              <a:buFont typeface="Segoe UI" panose="020B0604020202020204" pitchFamily="34" charset="0"/>
              <a:buChar char="•"/>
              <a:defRPr>
                <a:solidFill>
                  <a:schemeClr val="tx1"/>
                </a:solidFill>
                <a:latin typeface="+mn-lt"/>
                <a:ea typeface="Segoe UI" panose="020B0604020202020204" pitchFamily="34" charset="-128"/>
                <a:cs typeface="Segoe UI" panose="020B0604020202020204" pitchFamily="34" charset="0"/>
              </a:defRPr>
            </a:lvl5pPr>
            <a:lvl6pPr marL="1188720">
              <a:lnSpc>
                <a:spcPct val="100000"/>
              </a:lnSpc>
              <a:spcBef>
                <a:spcPts val="600"/>
              </a:spcBef>
              <a:spcAft>
                <a:spcPts val="0"/>
              </a:spcAft>
              <a:defRPr sz="1600">
                <a:solidFill>
                  <a:schemeClr val="tx1"/>
                </a:solidFill>
              </a:defRPr>
            </a:lvl6pPr>
            <a:lvl7pPr marL="914400">
              <a:lnSpc>
                <a:spcPct val="100000"/>
              </a:lnSpc>
              <a:spcBef>
                <a:spcPts val="600"/>
              </a:spcBef>
              <a:spcAft>
                <a:spcPts val="600"/>
              </a:spcAft>
              <a:defRPr>
                <a:solidFill>
                  <a:schemeClr val="tx1"/>
                </a:solidFill>
              </a:defRPr>
            </a:lvl7pPr>
            <a:lvl8pPr marL="1463040">
              <a:lnSpc>
                <a:spcPct val="100000"/>
              </a:lnSpc>
              <a:spcBef>
                <a:spcPts val="600"/>
              </a:spcBef>
              <a:spcAft>
                <a:spcPts val="0"/>
              </a:spcAft>
              <a:defRPr sz="1600">
                <a:solidFill>
                  <a:schemeClr val="tx1"/>
                </a:solidFill>
              </a:defRPr>
            </a:lvl8pPr>
            <a:lvl9pPr marL="1828800">
              <a:spcBef>
                <a:spcPts val="600"/>
              </a:spcBef>
              <a:spcAft>
                <a:spcPts val="0"/>
              </a:spcAft>
              <a:defRPr sz="1600">
                <a:solidFill>
                  <a:schemeClr val="tx1"/>
                </a:solidFill>
              </a:defRPr>
            </a:lvl9pPr>
          </a:lstStyle>
          <a:p>
            <a:pPr lvl="0"/>
            <a:r>
              <a:rPr lang="en-US" dirty="0"/>
              <a:t>Edit Master text styles</a:t>
            </a:r>
          </a:p>
          <a:p>
            <a:pPr lvl="2"/>
            <a:r>
              <a:rPr lang="en-US" dirty="0"/>
              <a:t>Second level</a:t>
            </a:r>
          </a:p>
          <a:p>
            <a:pPr lvl="5"/>
            <a:r>
              <a:rPr lang="en-US" dirty="0"/>
              <a:t>Third level</a:t>
            </a:r>
          </a:p>
          <a:p>
            <a:pPr lvl="7"/>
            <a:r>
              <a:rPr lang="en-US" dirty="0"/>
              <a:t>Fourth level</a:t>
            </a:r>
          </a:p>
          <a:p>
            <a:pPr lvl="8"/>
            <a:r>
              <a:rPr lang="en-US" dirty="0"/>
              <a:t>Fifth level</a:t>
            </a:r>
            <a:endParaRPr dirty="0"/>
          </a:p>
        </p:txBody>
      </p:sp>
    </p:spTree>
    <p:extLst>
      <p:ext uri="{BB962C8B-B14F-4D97-AF65-F5344CB8AC3E}">
        <p14:creationId xmlns:p14="http://schemas.microsoft.com/office/powerpoint/2010/main" val="412200192"/>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_Title + Text + App">
    <p:bg>
      <p:bgPr>
        <a:solidFill>
          <a:schemeClr val="bg1"/>
        </a:solidFill>
        <a:effectLst/>
      </p:bgPr>
    </p:bg>
    <p:spTree>
      <p:nvGrpSpPr>
        <p:cNvPr id="1" name=""/>
        <p:cNvGrpSpPr/>
        <p:nvPr/>
      </p:nvGrpSpPr>
      <p:grpSpPr>
        <a:xfrm>
          <a:off x="0" y="0"/>
          <a:ext cx="0" cy="0"/>
          <a:chOff x="0" y="0"/>
          <a:chExt cx="0" cy="0"/>
        </a:xfrm>
      </p:grpSpPr>
      <p:pic>
        <p:nvPicPr>
          <p:cNvPr id="944" name="pasted-image.tiff"/>
          <p:cNvPicPr>
            <a:picLocks noChangeAspect="1"/>
          </p:cNvPicPr>
          <p:nvPr/>
        </p:nvPicPr>
        <p:blipFill>
          <a:blip r:embed="rId2"/>
          <a:stretch>
            <a:fillRect/>
          </a:stretch>
        </p:blipFill>
        <p:spPr>
          <a:xfrm rot="16200000">
            <a:off x="2491860" y="1569165"/>
            <a:ext cx="2352032" cy="4795751"/>
          </a:xfrm>
          <a:prstGeom prst="rect">
            <a:avLst/>
          </a:prstGeom>
          <a:ln w="12700">
            <a:miter lim="400000"/>
          </a:ln>
          <a:effectLst>
            <a:outerShdw blurRad="1270000" dist="635000" dir="3300000" rotWithShape="0">
              <a:srgbClr val="000000">
                <a:alpha val="24538"/>
              </a:srgbClr>
            </a:outerShdw>
          </a:effectLst>
        </p:spPr>
      </p:pic>
      <p:sp>
        <p:nvSpPr>
          <p:cNvPr id="945" name="Shape 945"/>
          <p:cNvSpPr>
            <a:spLocks noGrp="1"/>
          </p:cNvSpPr>
          <p:nvPr>
            <p:ph type="pic" sz="quarter" idx="13"/>
          </p:nvPr>
        </p:nvSpPr>
        <p:spPr>
          <a:xfrm>
            <a:off x="1848180" y="2941542"/>
            <a:ext cx="3629177" cy="2050997"/>
          </a:xfrm>
          <a:prstGeom prst="rect">
            <a:avLst/>
          </a:prstGeom>
          <a:solidFill>
            <a:schemeClr val="tx1"/>
          </a:solidFill>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pic>
        <p:nvPicPr>
          <p:cNvPr id="946" name="pasted-image.tiff"/>
          <p:cNvPicPr>
            <a:picLocks noChangeAspect="1"/>
          </p:cNvPicPr>
          <p:nvPr/>
        </p:nvPicPr>
        <p:blipFill>
          <a:blip r:embed="rId2"/>
          <a:stretch>
            <a:fillRect/>
          </a:stretch>
        </p:blipFill>
        <p:spPr>
          <a:xfrm rot="16200000">
            <a:off x="7348110" y="1569165"/>
            <a:ext cx="2352031" cy="4795751"/>
          </a:xfrm>
          <a:prstGeom prst="rect">
            <a:avLst/>
          </a:prstGeom>
          <a:ln w="12700">
            <a:miter lim="400000"/>
          </a:ln>
          <a:effectLst>
            <a:outerShdw blurRad="1270000" dist="635000" dir="3300000" rotWithShape="0">
              <a:srgbClr val="000000">
                <a:alpha val="24538"/>
              </a:srgbClr>
            </a:outerShdw>
          </a:effectLst>
        </p:spPr>
      </p:pic>
      <p:sp>
        <p:nvSpPr>
          <p:cNvPr id="947" name="Shape 947"/>
          <p:cNvSpPr>
            <a:spLocks noGrp="1"/>
          </p:cNvSpPr>
          <p:nvPr>
            <p:ph type="pic" sz="quarter" idx="14"/>
          </p:nvPr>
        </p:nvSpPr>
        <p:spPr>
          <a:xfrm>
            <a:off x="6704429" y="2941542"/>
            <a:ext cx="3629177" cy="2050997"/>
          </a:xfrm>
          <a:prstGeom prst="rect">
            <a:avLst/>
          </a:prstGeom>
          <a:solidFill>
            <a:schemeClr val="tx1"/>
          </a:solidFill>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pic>
        <p:nvPicPr>
          <p:cNvPr id="951" name="pasted-image.tiff"/>
          <p:cNvPicPr>
            <a:picLocks noChangeAspect="1"/>
          </p:cNvPicPr>
          <p:nvPr/>
        </p:nvPicPr>
        <p:blipFill>
          <a:blip r:embed="rId2"/>
          <a:stretch>
            <a:fillRect/>
          </a:stretch>
        </p:blipFill>
        <p:spPr>
          <a:xfrm rot="16200000">
            <a:off x="4635945" y="769472"/>
            <a:ext cx="2920111" cy="5954056"/>
          </a:xfrm>
          <a:prstGeom prst="rect">
            <a:avLst/>
          </a:prstGeom>
          <a:ln w="12700">
            <a:miter lim="400000"/>
          </a:ln>
          <a:effectLst>
            <a:outerShdw blurRad="1270000" dist="635000" dir="3300000" rotWithShape="0">
              <a:srgbClr val="000000">
                <a:alpha val="24538"/>
              </a:srgbClr>
            </a:outerShdw>
          </a:effectLst>
        </p:spPr>
      </p:pic>
      <p:sp>
        <p:nvSpPr>
          <p:cNvPr id="952" name="Shape 952"/>
          <p:cNvSpPr>
            <a:spLocks noGrp="1"/>
          </p:cNvSpPr>
          <p:nvPr>
            <p:ph type="pic" sz="quarter" idx="16"/>
          </p:nvPr>
        </p:nvSpPr>
        <p:spPr>
          <a:xfrm>
            <a:off x="3836798" y="2473316"/>
            <a:ext cx="4505723" cy="2546369"/>
          </a:xfrm>
          <a:prstGeom prst="rect">
            <a:avLst/>
          </a:prstGeom>
          <a:solidFill>
            <a:schemeClr val="tx1"/>
          </a:solidFill>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953" name="Shape 953"/>
          <p:cNvSpPr>
            <a:spLocks noGrp="1"/>
          </p:cNvSpPr>
          <p:nvPr>
            <p:ph type="body" sz="quarter" idx="17"/>
          </p:nvPr>
        </p:nvSpPr>
        <p:spPr>
          <a:xfrm>
            <a:off x="3643610" y="5597525"/>
            <a:ext cx="4892080" cy="920019"/>
          </a:xfrm>
          <a:prstGeom prst="rect">
            <a:avLst/>
          </a:prstGeom>
        </p:spPr>
        <p:txBody>
          <a:bodyPr lIns="71437" tIns="71437" rIns="71437" bIns="71437" anchor="t">
            <a:noAutofit/>
          </a:bodyPr>
          <a:lstStyle>
            <a:lvl1pPr marL="0" indent="0" algn="ctr">
              <a:lnSpc>
                <a:spcPct val="130000"/>
              </a:lnSpc>
              <a:spcBef>
                <a:spcPts val="0"/>
              </a:spcBef>
              <a:buSzTx/>
              <a:buNone/>
              <a:defRPr sz="1500">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pPr lvl="0"/>
            <a:r>
              <a:rPr lang="en-US"/>
              <a:t>Edit Master text styles</a:t>
            </a:r>
          </a:p>
        </p:txBody>
      </p:sp>
      <p:sp>
        <p:nvSpPr>
          <p:cNvPr id="13" name="Shape 62"/>
          <p:cNvSpPr>
            <a:spLocks noGrp="1"/>
          </p:cNvSpPr>
          <p:nvPr>
            <p:ph type="body" sz="quarter" idx="18" hasCustomPrompt="1"/>
          </p:nvPr>
        </p:nvSpPr>
        <p:spPr>
          <a:xfrm>
            <a:off x="636259" y="1419225"/>
            <a:ext cx="10919483" cy="415498"/>
          </a:xfrm>
          <a:prstGeom prst="rect">
            <a:avLst/>
          </a:prstGeom>
        </p:spPr>
        <p:txBody>
          <a:bodyPr anchor="t" anchorCtr="0">
            <a:spAutoFit/>
          </a:bodyPr>
          <a:lstStyle>
            <a:lvl1pPr marL="0" indent="0" algn="ctr" defTabSz="412750">
              <a:lnSpc>
                <a:spcPct val="140000"/>
              </a:lnSpc>
              <a:spcBef>
                <a:spcPts val="0"/>
              </a:spcBef>
              <a:buSzTx/>
              <a:buNone/>
              <a:defRPr sz="1500" spc="375">
                <a:solidFill>
                  <a:schemeClr val="tx1"/>
                </a:solidFill>
                <a:latin typeface="+mj-lt"/>
                <a:ea typeface="Franklin Gothic Demi Cond"/>
                <a:cs typeface="Franklin Gothic Demi Cond"/>
                <a:sym typeface="Franklin Gothic Demi Cond"/>
              </a:defRPr>
            </a:lvl1pPr>
          </a:lstStyle>
          <a:p>
            <a:r>
              <a:rPr lang="en-US" dirty="0"/>
              <a:t>SUBTITLE TEXT</a:t>
            </a:r>
          </a:p>
        </p:txBody>
      </p:sp>
      <p:sp>
        <p:nvSpPr>
          <p:cNvPr id="14"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15" name="Shape 68">
            <a:extLst>
              <a:ext uri="{FF2B5EF4-FFF2-40B4-BE49-F238E27FC236}">
                <a16:creationId xmlns:a16="http://schemas.microsoft.com/office/drawing/2014/main" id="{41C9355D-ACE0-4E58-94C5-F87594F39133}"/>
              </a:ext>
            </a:extLst>
          </p:cNvPr>
          <p:cNvSpPr>
            <a:spLocks noGrp="1"/>
          </p:cNvSpPr>
          <p:nvPr>
            <p:ph type="title" hasCustomPrompt="1"/>
          </p:nvPr>
        </p:nvSpPr>
        <p:spPr>
          <a:xfrm>
            <a:off x="1717289" y="452315"/>
            <a:ext cx="8757424" cy="874255"/>
          </a:xfrm>
          <a:prstGeom prst="rect">
            <a:avLst/>
          </a:prstGeom>
          <a:solidFill>
            <a:schemeClr val="accent1"/>
          </a:solidFill>
          <a:effectLst>
            <a:outerShdw blurRad="127000" dist="63500" dir="5400000" algn="ctr" rotWithShape="0">
              <a:srgbClr val="000000">
                <a:alpha val="26000"/>
              </a:srgbClr>
            </a:outerShdw>
          </a:effectLst>
        </p:spPr>
        <p:txBody>
          <a:bodyPr wrap="square" tIns="180000" bIns="0" anchor="ctr" anchorCtr="0">
            <a:spAutoFit/>
          </a:bodyPr>
          <a:lstStyle>
            <a:lvl1pPr>
              <a:lnSpc>
                <a:spcPct val="90000"/>
              </a:lnSpc>
              <a:defRPr sz="5000" spc="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2566192448"/>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4_Title + Text + App">
    <p:bg>
      <p:bgRef idx="1001">
        <a:schemeClr val="bg1"/>
      </p:bgRef>
    </p:bg>
    <p:spTree>
      <p:nvGrpSpPr>
        <p:cNvPr id="1" name=""/>
        <p:cNvGrpSpPr/>
        <p:nvPr/>
      </p:nvGrpSpPr>
      <p:grpSpPr>
        <a:xfrm>
          <a:off x="0" y="0"/>
          <a:ext cx="0" cy="0"/>
          <a:chOff x="0" y="0"/>
          <a:chExt cx="0" cy="0"/>
        </a:xfrm>
      </p:grpSpPr>
      <p:pic>
        <p:nvPicPr>
          <p:cNvPr id="960" name="pasted-image.tiff"/>
          <p:cNvPicPr>
            <a:picLocks noChangeAspect="1"/>
          </p:cNvPicPr>
          <p:nvPr/>
        </p:nvPicPr>
        <p:blipFill>
          <a:blip r:embed="rId2"/>
          <a:stretch>
            <a:fillRect/>
          </a:stretch>
        </p:blipFill>
        <p:spPr>
          <a:xfrm>
            <a:off x="4206618" y="984768"/>
            <a:ext cx="2397502" cy="4888465"/>
          </a:xfrm>
          <a:prstGeom prst="rect">
            <a:avLst/>
          </a:prstGeom>
          <a:ln w="12700">
            <a:miter lim="400000"/>
          </a:ln>
          <a:effectLst>
            <a:outerShdw blurRad="1270000" dist="635000" dir="3300000" rotWithShape="0">
              <a:srgbClr val="000000">
                <a:alpha val="24538"/>
              </a:srgbClr>
            </a:outerShdw>
          </a:effectLst>
        </p:spPr>
      </p:pic>
      <p:sp>
        <p:nvSpPr>
          <p:cNvPr id="961" name="Shape 961"/>
          <p:cNvSpPr>
            <a:spLocks noGrp="1"/>
          </p:cNvSpPr>
          <p:nvPr>
            <p:ph type="pic" sz="quarter" idx="13"/>
          </p:nvPr>
        </p:nvSpPr>
        <p:spPr>
          <a:xfrm>
            <a:off x="4358392" y="1578761"/>
            <a:ext cx="2090633" cy="3699322"/>
          </a:xfrm>
          <a:prstGeom prst="rect">
            <a:avLst/>
          </a:prstGeom>
          <a:solidFill>
            <a:schemeClr val="tx1"/>
          </a:solidFill>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pic>
        <p:nvPicPr>
          <p:cNvPr id="962" name="pasted-image.tiff"/>
          <p:cNvPicPr>
            <a:picLocks noChangeAspect="1"/>
          </p:cNvPicPr>
          <p:nvPr/>
        </p:nvPicPr>
        <p:blipFill>
          <a:blip r:embed="rId2"/>
          <a:stretch>
            <a:fillRect/>
          </a:stretch>
        </p:blipFill>
        <p:spPr>
          <a:xfrm>
            <a:off x="1144008" y="984768"/>
            <a:ext cx="2397502" cy="4888465"/>
          </a:xfrm>
          <a:prstGeom prst="rect">
            <a:avLst/>
          </a:prstGeom>
          <a:ln w="12700">
            <a:miter lim="400000"/>
          </a:ln>
          <a:effectLst>
            <a:outerShdw blurRad="1270000" dist="635000" dir="3300000" rotWithShape="0">
              <a:srgbClr val="000000">
                <a:alpha val="24538"/>
              </a:srgbClr>
            </a:outerShdw>
          </a:effectLst>
        </p:spPr>
      </p:pic>
      <p:sp>
        <p:nvSpPr>
          <p:cNvPr id="963" name="Shape 963"/>
          <p:cNvSpPr>
            <a:spLocks noGrp="1"/>
          </p:cNvSpPr>
          <p:nvPr>
            <p:ph type="pic" sz="quarter" idx="14"/>
          </p:nvPr>
        </p:nvSpPr>
        <p:spPr>
          <a:xfrm>
            <a:off x="1295783" y="1578761"/>
            <a:ext cx="2090633" cy="3699322"/>
          </a:xfrm>
          <a:prstGeom prst="rect">
            <a:avLst/>
          </a:prstGeom>
          <a:solidFill>
            <a:schemeClr val="tx1"/>
          </a:solidFill>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pic>
        <p:nvPicPr>
          <p:cNvPr id="965" name="pasted-image.tiff"/>
          <p:cNvPicPr>
            <a:picLocks noChangeAspect="1"/>
          </p:cNvPicPr>
          <p:nvPr/>
        </p:nvPicPr>
        <p:blipFill>
          <a:blip r:embed="rId2"/>
          <a:stretch>
            <a:fillRect/>
          </a:stretch>
        </p:blipFill>
        <p:spPr>
          <a:xfrm>
            <a:off x="2414008" y="451972"/>
            <a:ext cx="2920111" cy="5954056"/>
          </a:xfrm>
          <a:prstGeom prst="rect">
            <a:avLst/>
          </a:prstGeom>
          <a:ln w="12700">
            <a:miter lim="400000"/>
          </a:ln>
          <a:effectLst>
            <a:outerShdw blurRad="1270000" dist="635000" dir="3300000" rotWithShape="0">
              <a:srgbClr val="000000">
                <a:alpha val="24538"/>
              </a:srgbClr>
            </a:outerShdw>
          </a:effectLst>
        </p:spPr>
      </p:pic>
      <p:sp>
        <p:nvSpPr>
          <p:cNvPr id="966" name="Shape 966"/>
          <p:cNvSpPr>
            <a:spLocks noGrp="1"/>
          </p:cNvSpPr>
          <p:nvPr>
            <p:ph type="pic" sz="quarter" idx="15"/>
          </p:nvPr>
        </p:nvSpPr>
        <p:spPr>
          <a:xfrm>
            <a:off x="2598867" y="1175445"/>
            <a:ext cx="2546350" cy="4505704"/>
          </a:xfrm>
          <a:prstGeom prst="rect">
            <a:avLst/>
          </a:prstGeom>
          <a:solidFill>
            <a:schemeClr val="tx1"/>
          </a:solidFill>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967" name="Shape 967"/>
          <p:cNvSpPr>
            <a:spLocks noGrp="1"/>
          </p:cNvSpPr>
          <p:nvPr>
            <p:ph type="title" hasCustomPrompt="1"/>
          </p:nvPr>
        </p:nvSpPr>
        <p:spPr>
          <a:xfrm>
            <a:off x="7747341" y="1576151"/>
            <a:ext cx="2921001" cy="2259250"/>
          </a:xfrm>
          <a:prstGeom prst="rect">
            <a:avLst/>
          </a:prstGeom>
          <a:solidFill>
            <a:schemeClr val="accent1"/>
          </a:solidFill>
          <a:effectLst>
            <a:outerShdw blurRad="127000" dist="63500" dir="5400000" algn="ctr" rotWithShape="0">
              <a:srgbClr val="000000">
                <a:alpha val="25000"/>
              </a:srgbClr>
            </a:outerShdw>
          </a:effectLst>
        </p:spPr>
        <p:txBody>
          <a:bodyPr wrap="square" tIns="180000" bIns="0" anchor="b">
            <a:spAutoFit/>
          </a:bodyPr>
          <a:lstStyle>
            <a:lvl1pPr algn="l">
              <a:lnSpc>
                <a:spcPct val="90000"/>
              </a:lnSpc>
              <a:defRPr sz="5000" spc="0">
                <a:solidFill>
                  <a:schemeClr val="bg1"/>
                </a:solidFill>
                <a:latin typeface="+mj-lt"/>
              </a:defRPr>
            </a:lvl1pPr>
          </a:lstStyle>
          <a:p>
            <a:r>
              <a:rPr lang="en-US" dirty="0"/>
              <a:t>CLICK TO EDIT MASTER TITLE STYLE</a:t>
            </a:r>
          </a:p>
        </p:txBody>
      </p:sp>
      <p:sp>
        <p:nvSpPr>
          <p:cNvPr id="968" name="Shape 968"/>
          <p:cNvSpPr>
            <a:spLocks noGrp="1"/>
          </p:cNvSpPr>
          <p:nvPr>
            <p:ph type="body" sz="quarter" idx="1"/>
          </p:nvPr>
        </p:nvSpPr>
        <p:spPr>
          <a:xfrm>
            <a:off x="7747341" y="4345781"/>
            <a:ext cx="2921001" cy="2055019"/>
          </a:xfrm>
          <a:prstGeom prst="rect">
            <a:avLst/>
          </a:prstGeom>
        </p:spPr>
        <p:txBody>
          <a:bodyPr anchor="t"/>
          <a:lstStyle>
            <a:lvl1pPr marL="0" indent="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vl2pPr marL="0" indent="114300">
              <a:lnSpc>
                <a:spcPct val="130000"/>
              </a:lnSpc>
              <a:spcBef>
                <a:spcPts val="0"/>
              </a:spcBef>
              <a:buSzTx/>
              <a:buNone/>
              <a:defRPr sz="1500">
                <a:solidFill>
                  <a:schemeClr val="tx1"/>
                </a:solidFill>
                <a:latin typeface="Segoe UI" panose="00000500000000000000" pitchFamily="2" charset="0"/>
                <a:ea typeface="Segoe UI" panose="020B0604020202020204" pitchFamily="34" charset="-128"/>
                <a:cs typeface="Segoe UI" panose="020B0604020202020204" pitchFamily="34" charset="0"/>
              </a:defRPr>
            </a:lvl2pPr>
            <a:lvl3pPr marL="0" indent="228600">
              <a:lnSpc>
                <a:spcPct val="130000"/>
              </a:lnSpc>
              <a:spcBef>
                <a:spcPts val="0"/>
              </a:spcBef>
              <a:buSzTx/>
              <a:buNone/>
              <a:defRPr sz="1500">
                <a:solidFill>
                  <a:schemeClr val="tx1"/>
                </a:solidFill>
                <a:latin typeface="Segoe UI" panose="00000500000000000000" pitchFamily="2" charset="0"/>
                <a:ea typeface="Segoe UI" panose="020B0604020202020204" pitchFamily="34" charset="-128"/>
                <a:cs typeface="Segoe UI" panose="020B0604020202020204" pitchFamily="34" charset="0"/>
              </a:defRPr>
            </a:lvl3pPr>
            <a:lvl4pPr marL="0" indent="342900">
              <a:lnSpc>
                <a:spcPct val="130000"/>
              </a:lnSpc>
              <a:spcBef>
                <a:spcPts val="0"/>
              </a:spcBef>
              <a:buSzTx/>
              <a:buNone/>
              <a:defRPr sz="1500">
                <a:solidFill>
                  <a:schemeClr val="tx1"/>
                </a:solidFill>
                <a:latin typeface="Segoe UI" panose="00000500000000000000" pitchFamily="2" charset="0"/>
                <a:ea typeface="Segoe UI" panose="020B0604020202020204" pitchFamily="34" charset="-128"/>
                <a:cs typeface="Segoe UI" panose="020B0604020202020204" pitchFamily="34" charset="0"/>
              </a:defRPr>
            </a:lvl4pPr>
            <a:lvl5pPr marL="0" indent="457200">
              <a:lnSpc>
                <a:spcPct val="130000"/>
              </a:lnSpc>
              <a:spcBef>
                <a:spcPts val="0"/>
              </a:spcBef>
              <a:buSzTx/>
              <a:buNone/>
              <a:defRPr sz="1500">
                <a:solidFill>
                  <a:schemeClr val="tx1"/>
                </a:solidFill>
                <a:latin typeface="Segoe UI" panose="00000500000000000000" pitchFamily="2" charset="0"/>
                <a:ea typeface="Segoe UI" panose="020B0604020202020204" pitchFamily="34" charset="-128"/>
                <a:cs typeface="Segoe UI"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1"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Tree>
    <p:extLst>
      <p:ext uri="{BB962C8B-B14F-4D97-AF65-F5344CB8AC3E}">
        <p14:creationId xmlns:p14="http://schemas.microsoft.com/office/powerpoint/2010/main" val="2733070458"/>
      </p:ext>
    </p:extLst>
  </p:cSld>
  <p:clrMapOvr>
    <a:overrideClrMapping bg1="lt1" tx1="dk1" bg2="lt2" tx2="dk2" accent1="accent1" accent2="accent2" accent3="accent3" accent4="accent4" accent5="accent5" accent6="accent6" hlink="hlink" folHlink="folHlink"/>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5_Title + Text + App">
    <p:bg>
      <p:bgPr>
        <a:solidFill>
          <a:schemeClr val="bg1"/>
        </a:solidFill>
        <a:effectLst/>
      </p:bgPr>
    </p:bg>
    <p:spTree>
      <p:nvGrpSpPr>
        <p:cNvPr id="1" name=""/>
        <p:cNvGrpSpPr/>
        <p:nvPr/>
      </p:nvGrpSpPr>
      <p:grpSpPr>
        <a:xfrm>
          <a:off x="0" y="0"/>
          <a:ext cx="0" cy="0"/>
          <a:chOff x="0" y="0"/>
          <a:chExt cx="0" cy="0"/>
        </a:xfrm>
      </p:grpSpPr>
      <p:sp>
        <p:nvSpPr>
          <p:cNvPr id="1013" name="Shape 1013"/>
          <p:cNvSpPr/>
          <p:nvPr/>
        </p:nvSpPr>
        <p:spPr>
          <a:xfrm>
            <a:off x="4191000" y="0"/>
            <a:ext cx="8001001" cy="6855074"/>
          </a:xfrm>
          <a:prstGeom prst="rect">
            <a:avLst/>
          </a:prstGeom>
          <a:solidFill>
            <a:schemeClr val="bg1">
              <a:lumMod val="95000"/>
              <a:alpha val="65000"/>
            </a:schemeClr>
          </a:solidFill>
          <a:ln w="12700">
            <a:miter lim="400000"/>
          </a:ln>
        </p:spPr>
        <p:txBody>
          <a:bodyPr lIns="25400" tIns="25400" rIns="25400" bIns="25400" anchor="ctr"/>
          <a:lstStyle/>
          <a:p>
            <a:pPr defTabSz="412750">
              <a:defRPr sz="3200">
                <a:solidFill>
                  <a:srgbClr val="FFFFFF"/>
                </a:solidFill>
                <a:latin typeface="Segoe UI"/>
                <a:ea typeface="Segoe UI"/>
                <a:cs typeface="Segoe UI"/>
                <a:sym typeface="Segoe UI"/>
              </a:defRPr>
            </a:pPr>
            <a:endParaRPr sz="1600" dirty="0">
              <a:latin typeface="Segoe UI" panose="020B0604020202020204" pitchFamily="34" charset="-128"/>
              <a:ea typeface="Segoe UI" panose="020B0604020202020204" pitchFamily="34" charset="-128"/>
              <a:cs typeface="Segoe UI" panose="020B0604020202020204" pitchFamily="34" charset="-128"/>
            </a:endParaRPr>
          </a:p>
        </p:txBody>
      </p:sp>
      <p:sp>
        <p:nvSpPr>
          <p:cNvPr id="1014" name="Shape 1014"/>
          <p:cNvSpPr>
            <a:spLocks noGrp="1"/>
          </p:cNvSpPr>
          <p:nvPr>
            <p:ph type="title" hasCustomPrompt="1"/>
          </p:nvPr>
        </p:nvSpPr>
        <p:spPr>
          <a:xfrm>
            <a:off x="634999" y="191157"/>
            <a:ext cx="2921001" cy="3644244"/>
          </a:xfrm>
          <a:prstGeom prst="rect">
            <a:avLst/>
          </a:prstGeom>
          <a:solidFill>
            <a:schemeClr val="accent1"/>
          </a:solidFill>
          <a:effectLst>
            <a:outerShdw blurRad="127000" dist="63500" dir="5400000" algn="ctr" rotWithShape="0">
              <a:srgbClr val="000000">
                <a:alpha val="25000"/>
              </a:srgbClr>
            </a:outerShdw>
          </a:effectLst>
        </p:spPr>
        <p:txBody>
          <a:bodyPr wrap="square" tIns="180000" bIns="0" anchor="b">
            <a:spAutoFit/>
          </a:bodyPr>
          <a:lstStyle>
            <a:lvl1pPr algn="l">
              <a:lnSpc>
                <a:spcPct val="90000"/>
              </a:lnSpc>
              <a:defRPr sz="5000" spc="0">
                <a:solidFill>
                  <a:schemeClr val="bg1"/>
                </a:solidFill>
                <a:latin typeface="+mj-lt"/>
              </a:defRPr>
            </a:lvl1pPr>
          </a:lstStyle>
          <a:p>
            <a:r>
              <a:rPr lang="en-US" dirty="0"/>
              <a:t>CLICK TO EDIT MASTER TITLE STYLE</a:t>
            </a:r>
          </a:p>
        </p:txBody>
      </p:sp>
      <p:sp>
        <p:nvSpPr>
          <p:cNvPr id="1016" name="Shape 1016"/>
          <p:cNvSpPr>
            <a:spLocks noGrp="1"/>
          </p:cNvSpPr>
          <p:nvPr>
            <p:ph type="body" sz="quarter" idx="1"/>
          </p:nvPr>
        </p:nvSpPr>
        <p:spPr>
          <a:xfrm>
            <a:off x="635000" y="4345781"/>
            <a:ext cx="2921000" cy="2055019"/>
          </a:xfrm>
          <a:prstGeom prst="rect">
            <a:avLst/>
          </a:prstGeom>
        </p:spPr>
        <p:txBody>
          <a:bodyPr anchor="t"/>
          <a:lstStyle>
            <a:lvl1pPr marL="0" indent="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1pPr>
            <a:lvl2pPr marL="0" indent="11430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2pPr>
            <a:lvl3pPr marL="0" indent="22860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3pPr>
            <a:lvl4pPr marL="0" indent="34290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4pPr>
            <a:lvl5pPr marL="0" indent="457200">
              <a:lnSpc>
                <a:spcPct val="130000"/>
              </a:lnSpc>
              <a:spcBef>
                <a:spcPts val="0"/>
              </a:spcBef>
              <a:buSzTx/>
              <a:buNone/>
              <a:defRPr sz="1500">
                <a:solidFill>
                  <a:schemeClr val="tx1"/>
                </a:solidFill>
                <a:latin typeface="+mn-lt"/>
                <a:ea typeface="Segoe UI" panose="020B0604020202020204" pitchFamily="34" charset="-128"/>
                <a:cs typeface="Segoe UI"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pic>
        <p:nvPicPr>
          <p:cNvPr id="1017" name="macbook-pro-retina.png"/>
          <p:cNvPicPr>
            <a:picLocks noChangeAspect="1"/>
          </p:cNvPicPr>
          <p:nvPr/>
        </p:nvPicPr>
        <p:blipFill>
          <a:blip r:embed="rId2"/>
          <a:stretch>
            <a:fillRect/>
          </a:stretch>
        </p:blipFill>
        <p:spPr>
          <a:xfrm>
            <a:off x="4611665" y="1259281"/>
            <a:ext cx="7159670" cy="4339439"/>
          </a:xfrm>
          <a:prstGeom prst="rect">
            <a:avLst/>
          </a:prstGeom>
          <a:ln w="12700">
            <a:miter lim="400000"/>
          </a:ln>
        </p:spPr>
      </p:pic>
      <p:sp>
        <p:nvSpPr>
          <p:cNvPr id="1018" name="Shape 1018"/>
          <p:cNvSpPr>
            <a:spLocks noGrp="1"/>
          </p:cNvSpPr>
          <p:nvPr>
            <p:ph type="pic" sz="half" idx="13"/>
          </p:nvPr>
        </p:nvSpPr>
        <p:spPr>
          <a:xfrm>
            <a:off x="5474443" y="1512484"/>
            <a:ext cx="5454566" cy="3409104"/>
          </a:xfrm>
          <a:prstGeom prst="rect">
            <a:avLst/>
          </a:prstGeom>
          <a:solidFill>
            <a:schemeClr val="tx1"/>
          </a:solidFill>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9"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Tree>
    <p:extLst>
      <p:ext uri="{BB962C8B-B14F-4D97-AF65-F5344CB8AC3E}">
        <p14:creationId xmlns:p14="http://schemas.microsoft.com/office/powerpoint/2010/main" val="3447089298"/>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6_Title + Text + App">
    <p:bg>
      <p:bgPr>
        <a:solidFill>
          <a:schemeClr val="bg1"/>
        </a:solidFill>
        <a:effectLst/>
      </p:bgPr>
    </p:bg>
    <p:spTree>
      <p:nvGrpSpPr>
        <p:cNvPr id="1" name=""/>
        <p:cNvGrpSpPr/>
        <p:nvPr/>
      </p:nvGrpSpPr>
      <p:grpSpPr>
        <a:xfrm>
          <a:off x="0" y="0"/>
          <a:ext cx="0" cy="0"/>
          <a:chOff x="0" y="0"/>
          <a:chExt cx="0" cy="0"/>
        </a:xfrm>
      </p:grpSpPr>
      <p:pic>
        <p:nvPicPr>
          <p:cNvPr id="1027" name="macbook-pro-retina.png"/>
          <p:cNvPicPr>
            <a:picLocks noChangeAspect="1"/>
          </p:cNvPicPr>
          <p:nvPr/>
        </p:nvPicPr>
        <p:blipFill>
          <a:blip r:embed="rId2"/>
          <a:stretch>
            <a:fillRect/>
          </a:stretch>
        </p:blipFill>
        <p:spPr>
          <a:xfrm>
            <a:off x="556985" y="1369392"/>
            <a:ext cx="6633371" cy="4020452"/>
          </a:xfrm>
          <a:prstGeom prst="rect">
            <a:avLst/>
          </a:prstGeom>
          <a:ln w="12700">
            <a:miter lim="400000"/>
          </a:ln>
        </p:spPr>
      </p:pic>
      <p:sp>
        <p:nvSpPr>
          <p:cNvPr id="1028" name="Shape 1028"/>
          <p:cNvSpPr>
            <a:spLocks noGrp="1"/>
          </p:cNvSpPr>
          <p:nvPr>
            <p:ph type="pic" sz="quarter" idx="13"/>
          </p:nvPr>
        </p:nvSpPr>
        <p:spPr>
          <a:xfrm>
            <a:off x="1356341" y="1603983"/>
            <a:ext cx="5053607" cy="3158505"/>
          </a:xfrm>
          <a:prstGeom prst="rect">
            <a:avLst/>
          </a:prstGeom>
          <a:solidFill>
            <a:schemeClr val="tx1"/>
          </a:solidFill>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1029" name="Shape 1029"/>
          <p:cNvSpPr>
            <a:spLocks noGrp="1"/>
          </p:cNvSpPr>
          <p:nvPr>
            <p:ph type="body" sz="quarter" idx="14" hasCustomPrompt="1"/>
          </p:nvPr>
        </p:nvSpPr>
        <p:spPr>
          <a:xfrm>
            <a:off x="8387088" y="1618525"/>
            <a:ext cx="3178678" cy="278547"/>
          </a:xfrm>
          <a:prstGeom prst="rect">
            <a:avLst/>
          </a:prstGeom>
        </p:spPr>
        <p:txBody>
          <a:bodyPr anchor="t">
            <a:noAutofit/>
          </a:bodyPr>
          <a:lstStyle>
            <a:lvl1pPr marL="0" indent="0" defTabSz="412750">
              <a:spcBef>
                <a:spcPts val="0"/>
              </a:spcBef>
              <a:buSzTx/>
              <a:buNone/>
              <a:defRPr sz="1500" spc="225">
                <a:solidFill>
                  <a:schemeClr val="tx1"/>
                </a:solidFill>
                <a:latin typeface="+mj-lt"/>
                <a:ea typeface="+mn-ea"/>
                <a:cs typeface="+mn-cs"/>
                <a:sym typeface="Franklin Gothic Demi Cond"/>
              </a:defRPr>
            </a:lvl1pPr>
          </a:lstStyle>
          <a:p>
            <a:pPr lvl="0"/>
            <a:r>
              <a:rPr lang="en-US" dirty="0"/>
              <a:t>EDIT MASTER TEXT STYLES</a:t>
            </a:r>
          </a:p>
        </p:txBody>
      </p:sp>
      <p:sp>
        <p:nvSpPr>
          <p:cNvPr id="1030" name="Shape 1030"/>
          <p:cNvSpPr>
            <a:spLocks noGrp="1"/>
          </p:cNvSpPr>
          <p:nvPr>
            <p:ph type="body" sz="quarter" idx="15"/>
          </p:nvPr>
        </p:nvSpPr>
        <p:spPr>
          <a:xfrm>
            <a:off x="8382000" y="1878022"/>
            <a:ext cx="3173590" cy="920019"/>
          </a:xfrm>
          <a:prstGeom prst="rect">
            <a:avLst/>
          </a:prstGeom>
        </p:spPr>
        <p:txBody>
          <a:bodyPr lIns="71437" tIns="71437" rIns="71437" bIns="71437" anchor="t">
            <a:noAutofit/>
          </a:bodyPr>
          <a:lstStyle>
            <a:lvl1pPr marL="0" indent="0">
              <a:lnSpc>
                <a:spcPct val="130000"/>
              </a:lnSpc>
              <a:spcBef>
                <a:spcPts val="0"/>
              </a:spcBef>
              <a:buSzTx/>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dirty="0"/>
              <a:t>Edit Master text styles</a:t>
            </a:r>
          </a:p>
        </p:txBody>
      </p:sp>
      <p:sp>
        <p:nvSpPr>
          <p:cNvPr id="1031" name="Shape 1031"/>
          <p:cNvSpPr>
            <a:spLocks noGrp="1"/>
          </p:cNvSpPr>
          <p:nvPr>
            <p:ph type="body" sz="quarter" idx="16" hasCustomPrompt="1"/>
          </p:nvPr>
        </p:nvSpPr>
        <p:spPr>
          <a:xfrm>
            <a:off x="8392176" y="3175793"/>
            <a:ext cx="3173590" cy="278547"/>
          </a:xfrm>
          <a:prstGeom prst="rect">
            <a:avLst/>
          </a:prstGeom>
        </p:spPr>
        <p:txBody>
          <a:bodyPr anchor="t">
            <a:noAutofit/>
          </a:bodyPr>
          <a:lstStyle>
            <a:lvl1pPr marL="0" indent="0" defTabSz="412750">
              <a:spcBef>
                <a:spcPts val="0"/>
              </a:spcBef>
              <a:buSzTx/>
              <a:buNone/>
              <a:defRPr sz="1500" spc="225">
                <a:solidFill>
                  <a:schemeClr val="tx1"/>
                </a:solidFill>
                <a:latin typeface="+mj-lt"/>
                <a:ea typeface="+mn-ea"/>
                <a:cs typeface="+mn-cs"/>
                <a:sym typeface="Franklin Gothic Demi Cond"/>
              </a:defRPr>
            </a:lvl1pPr>
          </a:lstStyle>
          <a:p>
            <a:pPr lvl="0"/>
            <a:r>
              <a:rPr lang="en-US" dirty="0"/>
              <a:t>EDIT MASTER TEXT STYLES</a:t>
            </a:r>
          </a:p>
        </p:txBody>
      </p:sp>
      <p:sp>
        <p:nvSpPr>
          <p:cNvPr id="1032" name="Shape 1032"/>
          <p:cNvSpPr>
            <a:spLocks noGrp="1"/>
          </p:cNvSpPr>
          <p:nvPr>
            <p:ph type="body" sz="quarter" idx="17"/>
          </p:nvPr>
        </p:nvSpPr>
        <p:spPr>
          <a:xfrm>
            <a:off x="8387088" y="3435289"/>
            <a:ext cx="3173590" cy="920019"/>
          </a:xfrm>
          <a:prstGeom prst="rect">
            <a:avLst/>
          </a:prstGeom>
        </p:spPr>
        <p:txBody>
          <a:bodyPr lIns="71437" tIns="71437" rIns="71437" bIns="71437" anchor="t">
            <a:noAutofit/>
          </a:bodyPr>
          <a:lstStyle>
            <a:lvl1pPr marL="0" indent="0">
              <a:lnSpc>
                <a:spcPct val="130000"/>
              </a:lnSpc>
              <a:spcBef>
                <a:spcPts val="0"/>
              </a:spcBef>
              <a:buSzTx/>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1033" name="Shape 1033"/>
          <p:cNvSpPr>
            <a:spLocks noGrp="1"/>
          </p:cNvSpPr>
          <p:nvPr>
            <p:ph type="body" sz="quarter" idx="18" hasCustomPrompt="1"/>
          </p:nvPr>
        </p:nvSpPr>
        <p:spPr>
          <a:xfrm>
            <a:off x="8397264" y="4733060"/>
            <a:ext cx="3158326" cy="278547"/>
          </a:xfrm>
          <a:prstGeom prst="rect">
            <a:avLst/>
          </a:prstGeom>
        </p:spPr>
        <p:txBody>
          <a:bodyPr anchor="t">
            <a:noAutofit/>
          </a:bodyPr>
          <a:lstStyle>
            <a:lvl1pPr marL="0" indent="0" defTabSz="412750">
              <a:spcBef>
                <a:spcPts val="0"/>
              </a:spcBef>
              <a:buSzTx/>
              <a:buNone/>
              <a:defRPr sz="1500" spc="225">
                <a:solidFill>
                  <a:schemeClr val="tx1"/>
                </a:solidFill>
                <a:latin typeface="+mj-lt"/>
                <a:ea typeface="+mn-ea"/>
                <a:cs typeface="+mn-cs"/>
                <a:sym typeface="Franklin Gothic Demi Cond"/>
              </a:defRPr>
            </a:lvl1pPr>
          </a:lstStyle>
          <a:p>
            <a:pPr lvl="0"/>
            <a:r>
              <a:rPr lang="en-US" dirty="0"/>
              <a:t>EDIT MASTER TEXT STYLES</a:t>
            </a:r>
          </a:p>
        </p:txBody>
      </p:sp>
      <p:sp>
        <p:nvSpPr>
          <p:cNvPr id="1034" name="Shape 1034"/>
          <p:cNvSpPr>
            <a:spLocks noGrp="1"/>
          </p:cNvSpPr>
          <p:nvPr>
            <p:ph type="body" sz="quarter" idx="19"/>
          </p:nvPr>
        </p:nvSpPr>
        <p:spPr>
          <a:xfrm>
            <a:off x="8392176" y="4992556"/>
            <a:ext cx="3173590" cy="920019"/>
          </a:xfrm>
          <a:prstGeom prst="rect">
            <a:avLst/>
          </a:prstGeom>
        </p:spPr>
        <p:txBody>
          <a:bodyPr lIns="71437" tIns="71437" rIns="71437" bIns="71437" anchor="t">
            <a:noAutofit/>
          </a:bodyPr>
          <a:lstStyle>
            <a:lvl1pPr marL="0" indent="0">
              <a:lnSpc>
                <a:spcPct val="130000"/>
              </a:lnSpc>
              <a:spcBef>
                <a:spcPts val="0"/>
              </a:spcBef>
              <a:buSzTx/>
              <a:buNone/>
              <a:defRPr sz="1200">
                <a:solidFill>
                  <a:schemeClr val="tx1"/>
                </a:solidFill>
                <a:latin typeface="+mn-lt"/>
                <a:ea typeface="Segoe UI" panose="020B0604020202020204" pitchFamily="34" charset="-128"/>
                <a:cs typeface="Segoe UI" panose="020B0604020202020204" pitchFamily="34" charset="0"/>
              </a:defRPr>
            </a:lvl1pPr>
          </a:lstStyle>
          <a:p>
            <a:pPr lvl="0"/>
            <a:r>
              <a:rPr lang="en-US"/>
              <a:t>Edit Master text styles</a:t>
            </a:r>
          </a:p>
        </p:txBody>
      </p:sp>
      <p:sp>
        <p:nvSpPr>
          <p:cNvPr id="15"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pic>
        <p:nvPicPr>
          <p:cNvPr id="14" name="Graphic 13">
            <a:extLst>
              <a:ext uri="{FF2B5EF4-FFF2-40B4-BE49-F238E27FC236}">
                <a16:creationId xmlns:a16="http://schemas.microsoft.com/office/drawing/2014/main" id="{97C57C64-AC74-4689-9AA7-A6666797C8A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414418" y="2807953"/>
            <a:ext cx="272382" cy="375282"/>
          </a:xfrm>
          <a:prstGeom prst="rect">
            <a:avLst/>
          </a:prstGeom>
        </p:spPr>
      </p:pic>
      <p:pic>
        <p:nvPicPr>
          <p:cNvPr id="16" name="Graphic 15">
            <a:extLst>
              <a:ext uri="{FF2B5EF4-FFF2-40B4-BE49-F238E27FC236}">
                <a16:creationId xmlns:a16="http://schemas.microsoft.com/office/drawing/2014/main" id="{9E98E431-8629-4130-8ADF-D3D61D7E9D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8382000" y="1269736"/>
            <a:ext cx="337937" cy="289661"/>
          </a:xfrm>
          <a:prstGeom prst="rect">
            <a:avLst/>
          </a:prstGeom>
        </p:spPr>
      </p:pic>
      <p:pic>
        <p:nvPicPr>
          <p:cNvPr id="17" name="Graphic 16">
            <a:extLst>
              <a:ext uri="{FF2B5EF4-FFF2-40B4-BE49-F238E27FC236}">
                <a16:creationId xmlns:a16="http://schemas.microsoft.com/office/drawing/2014/main" id="{9A61D802-47F4-42CA-BD6C-D9519FA810AE}"/>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392176" y="4405299"/>
            <a:ext cx="327761" cy="327761"/>
          </a:xfrm>
          <a:prstGeom prst="rect">
            <a:avLst/>
          </a:prstGeom>
        </p:spPr>
      </p:pic>
    </p:spTree>
    <p:extLst>
      <p:ext uri="{BB962C8B-B14F-4D97-AF65-F5344CB8AC3E}">
        <p14:creationId xmlns:p14="http://schemas.microsoft.com/office/powerpoint/2010/main" val="988418651"/>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_Title + App">
    <p:bg>
      <p:bgPr>
        <a:solidFill>
          <a:schemeClr val="bg1"/>
        </a:solidFill>
        <a:effectLst/>
      </p:bgPr>
    </p:bg>
    <p:spTree>
      <p:nvGrpSpPr>
        <p:cNvPr id="1" name=""/>
        <p:cNvGrpSpPr/>
        <p:nvPr/>
      </p:nvGrpSpPr>
      <p:grpSpPr>
        <a:xfrm>
          <a:off x="0" y="0"/>
          <a:ext cx="0" cy="0"/>
          <a:chOff x="0" y="0"/>
          <a:chExt cx="0" cy="0"/>
        </a:xfrm>
      </p:grpSpPr>
      <p:sp>
        <p:nvSpPr>
          <p:cNvPr id="12" name="Shape 62"/>
          <p:cNvSpPr>
            <a:spLocks noGrp="1"/>
          </p:cNvSpPr>
          <p:nvPr>
            <p:ph type="body" sz="quarter" idx="13" hasCustomPrompt="1"/>
          </p:nvPr>
        </p:nvSpPr>
        <p:spPr>
          <a:xfrm>
            <a:off x="636259" y="1419225"/>
            <a:ext cx="10919483" cy="415498"/>
          </a:xfrm>
          <a:prstGeom prst="rect">
            <a:avLst/>
          </a:prstGeom>
        </p:spPr>
        <p:txBody>
          <a:bodyPr anchor="t" anchorCtr="0">
            <a:spAutoFit/>
          </a:bodyPr>
          <a:lstStyle>
            <a:lvl1pPr marL="0" indent="0" algn="ctr" defTabSz="412750">
              <a:lnSpc>
                <a:spcPct val="140000"/>
              </a:lnSpc>
              <a:spcBef>
                <a:spcPts val="0"/>
              </a:spcBef>
              <a:buSzTx/>
              <a:buNone/>
              <a:defRPr sz="1500" spc="375">
                <a:solidFill>
                  <a:schemeClr val="tx1"/>
                </a:solidFill>
                <a:latin typeface="+mj-lt"/>
                <a:ea typeface="Franklin Gothic Demi Cond"/>
                <a:cs typeface="Franklin Gothic Demi Cond"/>
                <a:sym typeface="Franklin Gothic Demi Cond"/>
              </a:defRPr>
            </a:lvl1pPr>
          </a:lstStyle>
          <a:p>
            <a:r>
              <a:rPr lang="en-US" dirty="0"/>
              <a:t>SUBTITLE TEXT</a:t>
            </a:r>
          </a:p>
        </p:txBody>
      </p:sp>
      <p:sp>
        <p:nvSpPr>
          <p:cNvPr id="13"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pic>
        <p:nvPicPr>
          <p:cNvPr id="1047" name="macbook-pro-retina.png"/>
          <p:cNvPicPr>
            <a:picLocks noChangeAspect="1"/>
          </p:cNvPicPr>
          <p:nvPr/>
        </p:nvPicPr>
        <p:blipFill>
          <a:blip r:embed="rId2"/>
          <a:stretch>
            <a:fillRect/>
          </a:stretch>
        </p:blipFill>
        <p:spPr>
          <a:xfrm>
            <a:off x="1410058" y="1979407"/>
            <a:ext cx="7159670" cy="4339439"/>
          </a:xfrm>
          <a:prstGeom prst="rect">
            <a:avLst/>
          </a:prstGeom>
          <a:ln w="12700">
            <a:miter lim="400000"/>
          </a:ln>
        </p:spPr>
      </p:pic>
      <p:sp>
        <p:nvSpPr>
          <p:cNvPr id="1048" name="Shape 1048"/>
          <p:cNvSpPr>
            <a:spLocks noGrp="1"/>
          </p:cNvSpPr>
          <p:nvPr>
            <p:ph type="pic" sz="half" idx="14"/>
          </p:nvPr>
        </p:nvSpPr>
        <p:spPr>
          <a:xfrm>
            <a:off x="2272835" y="2232610"/>
            <a:ext cx="5454566" cy="3409104"/>
          </a:xfrm>
          <a:prstGeom prst="rect">
            <a:avLst/>
          </a:prstGeom>
          <a:solidFill>
            <a:schemeClr val="tx1"/>
          </a:solidFill>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pic>
        <p:nvPicPr>
          <p:cNvPr id="1049" name="pasted-image.png"/>
          <p:cNvPicPr>
            <a:picLocks noChangeAspect="1"/>
          </p:cNvPicPr>
          <p:nvPr/>
        </p:nvPicPr>
        <p:blipFill>
          <a:blip r:embed="rId3"/>
          <a:stretch>
            <a:fillRect/>
          </a:stretch>
        </p:blipFill>
        <p:spPr>
          <a:xfrm>
            <a:off x="7244497" y="2322078"/>
            <a:ext cx="2650462" cy="3996767"/>
          </a:xfrm>
          <a:prstGeom prst="rect">
            <a:avLst/>
          </a:prstGeom>
          <a:ln w="12700">
            <a:miter lim="400000"/>
          </a:ln>
          <a:effectLst>
            <a:reflection stA="7585" endPos="40000" dir="5400000" sy="-100000" algn="bl" rotWithShape="0"/>
          </a:effectLst>
        </p:spPr>
      </p:pic>
      <p:sp>
        <p:nvSpPr>
          <p:cNvPr id="1050" name="Shape 1050"/>
          <p:cNvSpPr>
            <a:spLocks noGrp="1"/>
          </p:cNvSpPr>
          <p:nvPr>
            <p:ph type="pic" sz="quarter" idx="15"/>
          </p:nvPr>
        </p:nvSpPr>
        <p:spPr>
          <a:xfrm>
            <a:off x="7389430" y="2746645"/>
            <a:ext cx="2358638" cy="3144851"/>
          </a:xfrm>
          <a:prstGeom prst="rect">
            <a:avLst/>
          </a:prstGeom>
          <a:solidFill>
            <a:schemeClr val="tx1"/>
          </a:solidFill>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pic>
        <p:nvPicPr>
          <p:cNvPr id="1051" name="pasted-image.tiff"/>
          <p:cNvPicPr>
            <a:picLocks noChangeAspect="1"/>
          </p:cNvPicPr>
          <p:nvPr/>
        </p:nvPicPr>
        <p:blipFill>
          <a:blip r:embed="rId4"/>
          <a:stretch>
            <a:fillRect/>
          </a:stretch>
        </p:blipFill>
        <p:spPr>
          <a:xfrm>
            <a:off x="8840637" y="3396361"/>
            <a:ext cx="1433305" cy="2922485"/>
          </a:xfrm>
          <a:prstGeom prst="rect">
            <a:avLst/>
          </a:prstGeom>
          <a:ln w="12700">
            <a:miter lim="400000"/>
          </a:ln>
          <a:effectLst>
            <a:reflection stA="6585" endPos="40000" dir="5400000" sy="-100000" algn="bl" rotWithShape="0"/>
          </a:effectLst>
        </p:spPr>
      </p:pic>
      <p:sp>
        <p:nvSpPr>
          <p:cNvPr id="1052" name="Shape 1052"/>
          <p:cNvSpPr>
            <a:spLocks noGrp="1"/>
          </p:cNvSpPr>
          <p:nvPr>
            <p:ph type="pic" sz="quarter" idx="16"/>
          </p:nvPr>
        </p:nvSpPr>
        <p:spPr>
          <a:xfrm>
            <a:off x="8930043" y="3751810"/>
            <a:ext cx="1249758" cy="2211500"/>
          </a:xfrm>
          <a:prstGeom prst="rect">
            <a:avLst/>
          </a:prstGeom>
          <a:solidFill>
            <a:schemeClr val="tx1"/>
          </a:solidFill>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14" name="Shape 68">
            <a:extLst>
              <a:ext uri="{FF2B5EF4-FFF2-40B4-BE49-F238E27FC236}">
                <a16:creationId xmlns:a16="http://schemas.microsoft.com/office/drawing/2014/main" id="{D7B3A179-381D-437C-A11C-973BF9312D10}"/>
              </a:ext>
            </a:extLst>
          </p:cNvPr>
          <p:cNvSpPr>
            <a:spLocks noGrp="1"/>
          </p:cNvSpPr>
          <p:nvPr>
            <p:ph type="title" hasCustomPrompt="1"/>
          </p:nvPr>
        </p:nvSpPr>
        <p:spPr>
          <a:xfrm>
            <a:off x="1717289" y="452315"/>
            <a:ext cx="8757424" cy="874255"/>
          </a:xfrm>
          <a:prstGeom prst="rect">
            <a:avLst/>
          </a:prstGeom>
          <a:solidFill>
            <a:schemeClr val="accent1"/>
          </a:solidFill>
          <a:effectLst>
            <a:outerShdw blurRad="127000" dist="63500" dir="5400000" algn="ctr" rotWithShape="0">
              <a:srgbClr val="000000">
                <a:alpha val="26000"/>
              </a:srgbClr>
            </a:outerShdw>
          </a:effectLst>
        </p:spPr>
        <p:txBody>
          <a:bodyPr wrap="square" tIns="180000" bIns="0" anchor="ctr" anchorCtr="0">
            <a:spAutoFit/>
          </a:bodyPr>
          <a:lstStyle>
            <a:lvl1pPr>
              <a:lnSpc>
                <a:spcPct val="90000"/>
              </a:lnSpc>
              <a:defRPr sz="5000" spc="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1286861359"/>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Contact">
    <p:bg>
      <p:bgPr>
        <a:solidFill>
          <a:schemeClr val="bg1"/>
        </a:solidFill>
        <a:effectLst/>
      </p:bgPr>
    </p:bg>
    <p:spTree>
      <p:nvGrpSpPr>
        <p:cNvPr id="1" name=""/>
        <p:cNvGrpSpPr/>
        <p:nvPr/>
      </p:nvGrpSpPr>
      <p:grpSpPr>
        <a:xfrm>
          <a:off x="0" y="0"/>
          <a:ext cx="0" cy="0"/>
          <a:chOff x="0" y="0"/>
          <a:chExt cx="0" cy="0"/>
        </a:xfrm>
      </p:grpSpPr>
      <p:sp>
        <p:nvSpPr>
          <p:cNvPr id="1062" name="Shape 1062"/>
          <p:cNvSpPr/>
          <p:nvPr/>
        </p:nvSpPr>
        <p:spPr>
          <a:xfrm>
            <a:off x="6096000" y="2137097"/>
            <a:ext cx="5459742" cy="4088905"/>
          </a:xfrm>
          <a:prstGeom prst="rect">
            <a:avLst/>
          </a:prstGeom>
          <a:solidFill>
            <a:schemeClr val="tx1"/>
          </a:solidFill>
          <a:ln w="12700">
            <a:miter lim="400000"/>
          </a:ln>
        </p:spPr>
        <p:txBody>
          <a:bodyPr lIns="508000" tIns="508000" rIns="508000" bIns="508000"/>
          <a:lstStyle/>
          <a:p>
            <a:pPr algn="l">
              <a:defRPr sz="4000">
                <a:solidFill>
                  <a:srgbClr val="FFFFFF"/>
                </a:solidFill>
              </a:defRPr>
            </a:pPr>
            <a:endParaRPr sz="2000" dirty="0"/>
          </a:p>
        </p:txBody>
      </p:sp>
      <p:sp>
        <p:nvSpPr>
          <p:cNvPr id="1063" name="Shape 1063"/>
          <p:cNvSpPr>
            <a:spLocks noGrp="1"/>
          </p:cNvSpPr>
          <p:nvPr>
            <p:ph type="pic" sz="half" idx="14"/>
          </p:nvPr>
        </p:nvSpPr>
        <p:spPr>
          <a:xfrm>
            <a:off x="636259" y="2137147"/>
            <a:ext cx="5459742" cy="4088855"/>
          </a:xfrm>
          <a:prstGeom prst="rect">
            <a:avLst/>
          </a:prstGeom>
        </p:spPr>
        <p:txBody>
          <a:bodyPr lIns="91439" tIns="45719" rIns="91439" bIns="45719" anchor="t">
            <a:noAutofit/>
          </a:bodyPr>
          <a:lstStyle>
            <a:lvl1pPr marL="0" indent="0">
              <a:buNone/>
              <a:defRPr>
                <a:solidFill>
                  <a:schemeClr val="tx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1064" name="Shape 1064"/>
          <p:cNvSpPr>
            <a:spLocks noGrp="1"/>
          </p:cNvSpPr>
          <p:nvPr>
            <p:ph type="body" sz="quarter" idx="1"/>
          </p:nvPr>
        </p:nvSpPr>
        <p:spPr>
          <a:xfrm>
            <a:off x="6731000" y="3413447"/>
            <a:ext cx="4189743" cy="2213274"/>
          </a:xfrm>
          <a:prstGeom prst="rect">
            <a:avLst/>
          </a:prstGeom>
        </p:spPr>
        <p:txBody>
          <a:bodyPr anchor="t"/>
          <a:lstStyle>
            <a:lvl1pPr marL="0" indent="0">
              <a:lnSpc>
                <a:spcPct val="130000"/>
              </a:lnSpc>
              <a:spcBef>
                <a:spcPts val="0"/>
              </a:spcBef>
              <a:buSzTx/>
              <a:buNone/>
              <a:defRPr sz="1500">
                <a:solidFill>
                  <a:schemeClr val="bg1"/>
                </a:solidFill>
                <a:latin typeface="Segoe UI" panose="00000500000000000000" pitchFamily="2" charset="0"/>
                <a:ea typeface="Segoe UI" panose="020B0604020202020204" pitchFamily="34" charset="-128"/>
                <a:cs typeface="Segoe UI" panose="020B0604020202020204" pitchFamily="34" charset="0"/>
              </a:defRPr>
            </a:lvl1pPr>
            <a:lvl2pPr marL="0" indent="114300">
              <a:lnSpc>
                <a:spcPct val="130000"/>
              </a:lnSpc>
              <a:spcBef>
                <a:spcPts val="0"/>
              </a:spcBef>
              <a:buSzTx/>
              <a:buNone/>
              <a:defRPr sz="1500">
                <a:solidFill>
                  <a:schemeClr val="bg1"/>
                </a:solidFill>
                <a:latin typeface="Segoe UI" panose="00000500000000000000" pitchFamily="2" charset="0"/>
                <a:ea typeface="Segoe UI" panose="020B0604020202020204" pitchFamily="34" charset="-128"/>
                <a:cs typeface="Segoe UI" panose="020B0604020202020204" pitchFamily="34" charset="0"/>
              </a:defRPr>
            </a:lvl2pPr>
            <a:lvl3pPr marL="0" indent="228600">
              <a:lnSpc>
                <a:spcPct val="130000"/>
              </a:lnSpc>
              <a:spcBef>
                <a:spcPts val="0"/>
              </a:spcBef>
              <a:buSzTx/>
              <a:buNone/>
              <a:defRPr sz="1500">
                <a:solidFill>
                  <a:schemeClr val="bg1"/>
                </a:solidFill>
                <a:latin typeface="+mn-lt"/>
                <a:ea typeface="Segoe UI" panose="020B0604020202020204" pitchFamily="34" charset="-128"/>
                <a:cs typeface="Segoe UI" panose="020B0604020202020204" pitchFamily="34" charset="0"/>
              </a:defRPr>
            </a:lvl3pPr>
            <a:lvl4pPr marL="0" indent="342900">
              <a:lnSpc>
                <a:spcPct val="130000"/>
              </a:lnSpc>
              <a:spcBef>
                <a:spcPts val="0"/>
              </a:spcBef>
              <a:buSzTx/>
              <a:buNone/>
              <a:defRPr sz="1500">
                <a:solidFill>
                  <a:schemeClr val="bg1"/>
                </a:solidFill>
                <a:latin typeface="Segoe UI" panose="00000500000000000000" pitchFamily="2" charset="0"/>
                <a:ea typeface="Segoe UI" panose="020B0604020202020204" pitchFamily="34" charset="-128"/>
                <a:cs typeface="Segoe UI" panose="020B0604020202020204" pitchFamily="34" charset="0"/>
              </a:defRPr>
            </a:lvl4pPr>
            <a:lvl5pPr marL="0" indent="457200">
              <a:lnSpc>
                <a:spcPct val="130000"/>
              </a:lnSpc>
              <a:spcBef>
                <a:spcPts val="0"/>
              </a:spcBef>
              <a:buSzTx/>
              <a:buNone/>
              <a:defRPr sz="1500">
                <a:solidFill>
                  <a:schemeClr val="bg1"/>
                </a:solidFill>
                <a:latin typeface="Segoe UI" panose="00000500000000000000" pitchFamily="2" charset="0"/>
                <a:ea typeface="Segoe UI" panose="020B0604020202020204" pitchFamily="34" charset="-128"/>
                <a:cs typeface="Segoe UI"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065" name="Shape 1065"/>
          <p:cNvSpPr>
            <a:spLocks noGrp="1"/>
          </p:cNvSpPr>
          <p:nvPr>
            <p:ph type="body" sz="quarter" idx="15" hasCustomPrompt="1"/>
          </p:nvPr>
        </p:nvSpPr>
        <p:spPr>
          <a:xfrm>
            <a:off x="6730999" y="2772097"/>
            <a:ext cx="4189743" cy="369332"/>
          </a:xfrm>
          <a:prstGeom prst="rect">
            <a:avLst/>
          </a:prstGeom>
        </p:spPr>
        <p:txBody>
          <a:bodyPr wrap="square" anchor="t">
            <a:spAutoFit/>
          </a:bodyPr>
          <a:lstStyle>
            <a:lvl1pPr marL="0" indent="0" defTabSz="412750">
              <a:spcBef>
                <a:spcPts val="0"/>
              </a:spcBef>
              <a:buSzTx/>
              <a:buNone/>
              <a:defRPr spc="270">
                <a:solidFill>
                  <a:schemeClr val="bg1"/>
                </a:solidFill>
                <a:latin typeface="+mj-lt"/>
                <a:ea typeface="+mn-ea"/>
                <a:cs typeface="+mn-cs"/>
                <a:sym typeface="Franklin Gothic Demi Cond"/>
              </a:defRPr>
            </a:lvl1pPr>
          </a:lstStyle>
          <a:p>
            <a:pPr lvl="0"/>
            <a:r>
              <a:rPr lang="en-US" dirty="0"/>
              <a:t>EDIT MASTER TEXT STYLES</a:t>
            </a:r>
          </a:p>
        </p:txBody>
      </p:sp>
      <p:sp>
        <p:nvSpPr>
          <p:cNvPr id="1066" name="Shape 1066"/>
          <p:cNvSpPr>
            <a:spLocks noGrp="1"/>
          </p:cNvSpPr>
          <p:nvPr>
            <p:ph type="body" sz="quarter" idx="16" hasCustomPrompt="1"/>
          </p:nvPr>
        </p:nvSpPr>
        <p:spPr>
          <a:xfrm>
            <a:off x="2702588" y="3413447"/>
            <a:ext cx="1467068" cy="1631216"/>
          </a:xfrm>
          <a:prstGeom prst="rect">
            <a:avLst/>
          </a:prstGeom>
        </p:spPr>
        <p:txBody>
          <a:bodyPr wrap="none">
            <a:spAutoFit/>
          </a:bodyPr>
          <a:lstStyle>
            <a:lvl1pPr marL="0" indent="0" defTabSz="228600">
              <a:spcBef>
                <a:spcPts val="0"/>
              </a:spcBef>
              <a:buSzTx/>
              <a:buNone/>
              <a:tabLst>
                <a:tab pos="177800" algn="l"/>
                <a:tab pos="355600" algn="l"/>
                <a:tab pos="533400" algn="l"/>
                <a:tab pos="711200" algn="l"/>
                <a:tab pos="889000" algn="l"/>
                <a:tab pos="1066800" algn="l"/>
                <a:tab pos="1244600" algn="l"/>
                <a:tab pos="1422400" algn="l"/>
                <a:tab pos="1600200" algn="l"/>
                <a:tab pos="1778000" algn="l"/>
                <a:tab pos="1955800" algn="l"/>
                <a:tab pos="2133600" algn="l"/>
              </a:tabLst>
              <a:defRPr sz="10000">
                <a:solidFill>
                  <a:schemeClr val="accent1"/>
                </a:solidFill>
                <a:latin typeface="Segoe UI" panose="00000500000000000000" pitchFamily="2" charset="0"/>
                <a:ea typeface="Segoe UI"/>
                <a:cs typeface="Segoe UI" panose="020B0604020202020204" pitchFamily="34" charset="0"/>
                <a:sym typeface="Segoe UI"/>
              </a:defRPr>
            </a:lvl1pPr>
          </a:lstStyle>
          <a:p>
            <a:r>
              <a:rPr lang="en-US" dirty="0"/>
              <a:t></a:t>
            </a:r>
          </a:p>
        </p:txBody>
      </p:sp>
      <p:sp>
        <p:nvSpPr>
          <p:cNvPr id="11" name="Shape 62"/>
          <p:cNvSpPr>
            <a:spLocks noGrp="1"/>
          </p:cNvSpPr>
          <p:nvPr>
            <p:ph type="body" sz="quarter" idx="13" hasCustomPrompt="1"/>
          </p:nvPr>
        </p:nvSpPr>
        <p:spPr>
          <a:xfrm>
            <a:off x="636259" y="1419225"/>
            <a:ext cx="10919483" cy="415498"/>
          </a:xfrm>
          <a:prstGeom prst="rect">
            <a:avLst/>
          </a:prstGeom>
        </p:spPr>
        <p:txBody>
          <a:bodyPr anchor="t" anchorCtr="0">
            <a:spAutoFit/>
          </a:bodyPr>
          <a:lstStyle>
            <a:lvl1pPr marL="0" indent="0" algn="ctr" defTabSz="412750">
              <a:lnSpc>
                <a:spcPct val="140000"/>
              </a:lnSpc>
              <a:spcBef>
                <a:spcPts val="0"/>
              </a:spcBef>
              <a:buSzTx/>
              <a:buNone/>
              <a:defRPr sz="1500" spc="375">
                <a:solidFill>
                  <a:schemeClr val="tx1"/>
                </a:solidFill>
                <a:latin typeface="+mj-lt"/>
                <a:ea typeface="Franklin Gothic Demi Cond"/>
                <a:cs typeface="Franklin Gothic Demi Cond"/>
                <a:sym typeface="Franklin Gothic Demi Cond"/>
              </a:defRPr>
            </a:lvl1pPr>
          </a:lstStyle>
          <a:p>
            <a:r>
              <a:rPr lang="en-US" dirty="0"/>
              <a:t>SUBTITLE TEXT</a:t>
            </a:r>
          </a:p>
        </p:txBody>
      </p:sp>
      <p:sp>
        <p:nvSpPr>
          <p:cNvPr id="12"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13" name="Shape 68">
            <a:extLst>
              <a:ext uri="{FF2B5EF4-FFF2-40B4-BE49-F238E27FC236}">
                <a16:creationId xmlns:a16="http://schemas.microsoft.com/office/drawing/2014/main" id="{0A8BFBC8-594B-405C-A1AD-A2C1A48E458C}"/>
              </a:ext>
            </a:extLst>
          </p:cNvPr>
          <p:cNvSpPr>
            <a:spLocks noGrp="1"/>
          </p:cNvSpPr>
          <p:nvPr>
            <p:ph type="title" hasCustomPrompt="1"/>
          </p:nvPr>
        </p:nvSpPr>
        <p:spPr>
          <a:xfrm>
            <a:off x="1717289" y="452315"/>
            <a:ext cx="8757424" cy="874255"/>
          </a:xfrm>
          <a:prstGeom prst="rect">
            <a:avLst/>
          </a:prstGeom>
          <a:solidFill>
            <a:schemeClr val="accent1"/>
          </a:solidFill>
          <a:effectLst>
            <a:outerShdw blurRad="127000" dist="63500" dir="5400000" algn="ctr" rotWithShape="0">
              <a:srgbClr val="000000">
                <a:alpha val="26000"/>
              </a:srgbClr>
            </a:outerShdw>
          </a:effectLst>
        </p:spPr>
        <p:txBody>
          <a:bodyPr wrap="square" tIns="180000" bIns="0" anchor="ctr" anchorCtr="0">
            <a:spAutoFit/>
          </a:bodyPr>
          <a:lstStyle>
            <a:lvl1pPr>
              <a:lnSpc>
                <a:spcPct val="90000"/>
              </a:lnSpc>
              <a:defRPr sz="5000" spc="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1566702233"/>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Contact">
    <p:bg>
      <p:bgPr>
        <a:solidFill>
          <a:schemeClr val="bg1"/>
        </a:solidFill>
        <a:effectLst/>
      </p:bgPr>
    </p:bg>
    <p:spTree>
      <p:nvGrpSpPr>
        <p:cNvPr id="1" name=""/>
        <p:cNvGrpSpPr/>
        <p:nvPr/>
      </p:nvGrpSpPr>
      <p:grpSpPr>
        <a:xfrm>
          <a:off x="0" y="0"/>
          <a:ext cx="0" cy="0"/>
          <a:chOff x="0" y="0"/>
          <a:chExt cx="0" cy="0"/>
        </a:xfrm>
      </p:grpSpPr>
      <p:sp>
        <p:nvSpPr>
          <p:cNvPr id="1076" name="Shape 1076"/>
          <p:cNvSpPr>
            <a:spLocks noGrp="1"/>
          </p:cNvSpPr>
          <p:nvPr>
            <p:ph type="body" sz="quarter" idx="14" hasCustomPrompt="1"/>
          </p:nvPr>
        </p:nvSpPr>
        <p:spPr>
          <a:xfrm>
            <a:off x="1431073" y="3216597"/>
            <a:ext cx="2916354" cy="369332"/>
          </a:xfrm>
          <a:prstGeom prst="rect">
            <a:avLst/>
          </a:prstGeom>
          <a:solidFill>
            <a:schemeClr val="accent1"/>
          </a:solidFill>
        </p:spPr>
        <p:txBody>
          <a:bodyPr wrap="square" anchor="t">
            <a:spAutoFit/>
          </a:bodyPr>
          <a:lstStyle>
            <a:lvl1pPr marL="0" indent="0" algn="ctr" defTabSz="412750">
              <a:spcBef>
                <a:spcPts val="0"/>
              </a:spcBef>
              <a:buSzTx/>
              <a:buNone/>
              <a:defRPr spc="270">
                <a:solidFill>
                  <a:schemeClr val="bg1"/>
                </a:solidFill>
                <a:latin typeface="+mj-lt"/>
                <a:ea typeface="+mn-ea"/>
                <a:cs typeface="+mn-cs"/>
                <a:sym typeface="Franklin Gothic Demi Cond"/>
              </a:defRPr>
            </a:lvl1pPr>
          </a:lstStyle>
          <a:p>
            <a:pPr lvl="0"/>
            <a:r>
              <a:rPr lang="en-US" dirty="0"/>
              <a:t>EDIT MASTER TEXT STYLES</a:t>
            </a:r>
          </a:p>
        </p:txBody>
      </p:sp>
      <p:sp>
        <p:nvSpPr>
          <p:cNvPr id="1077" name="Shape 1077"/>
          <p:cNvSpPr>
            <a:spLocks noGrp="1"/>
          </p:cNvSpPr>
          <p:nvPr>
            <p:ph type="body" sz="quarter" idx="15" hasCustomPrompt="1"/>
          </p:nvPr>
        </p:nvSpPr>
        <p:spPr>
          <a:xfrm>
            <a:off x="7844573" y="3216597"/>
            <a:ext cx="2916354" cy="369332"/>
          </a:xfrm>
          <a:prstGeom prst="rect">
            <a:avLst/>
          </a:prstGeom>
          <a:solidFill>
            <a:schemeClr val="accent1"/>
          </a:solidFill>
        </p:spPr>
        <p:txBody>
          <a:bodyPr wrap="square" anchor="t">
            <a:spAutoFit/>
          </a:bodyPr>
          <a:lstStyle>
            <a:lvl1pPr marL="0" indent="0" algn="ctr" defTabSz="412750">
              <a:spcBef>
                <a:spcPts val="0"/>
              </a:spcBef>
              <a:buSzTx/>
              <a:buNone/>
              <a:defRPr spc="270">
                <a:solidFill>
                  <a:schemeClr val="bg1"/>
                </a:solidFill>
                <a:latin typeface="+mj-lt"/>
                <a:ea typeface="+mn-ea"/>
                <a:cs typeface="+mn-cs"/>
                <a:sym typeface="Franklin Gothic Demi Cond"/>
              </a:defRPr>
            </a:lvl1pPr>
          </a:lstStyle>
          <a:p>
            <a:pPr lvl="0"/>
            <a:r>
              <a:rPr lang="en-US" dirty="0"/>
              <a:t>EDIT MASTER TEXT STYLES</a:t>
            </a:r>
          </a:p>
        </p:txBody>
      </p:sp>
      <p:sp>
        <p:nvSpPr>
          <p:cNvPr id="1078" name="Shape 1078"/>
          <p:cNvSpPr>
            <a:spLocks noGrp="1"/>
          </p:cNvSpPr>
          <p:nvPr>
            <p:ph type="body" sz="quarter" idx="16" hasCustomPrompt="1"/>
          </p:nvPr>
        </p:nvSpPr>
        <p:spPr>
          <a:xfrm>
            <a:off x="7844573" y="3667447"/>
            <a:ext cx="2916354" cy="1715506"/>
          </a:xfrm>
          <a:prstGeom prst="rect">
            <a:avLst/>
          </a:prstGeom>
        </p:spPr>
        <p:txBody>
          <a:bodyPr lIns="71437" tIns="71437" rIns="71437" bIns="71437" anchor="t">
            <a:noAutofit/>
          </a:bodyPr>
          <a:lstStyle>
            <a:lvl1pPr marL="0" indent="0">
              <a:lnSpc>
                <a:spcPct val="130000"/>
              </a:lnSpc>
              <a:spcBef>
                <a:spcPts val="0"/>
              </a:spcBef>
              <a:buSzTx/>
              <a:buFont typeface="Segoe UI" charset="0"/>
              <a:buNone/>
              <a:defRPr lang="en-US" sz="1500" u="none" baseline="0" smtClean="0">
                <a:solidFill>
                  <a:schemeClr val="tx1"/>
                </a:solidFill>
                <a:latin typeface="+mn-lt"/>
                <a:ea typeface="Segoe UI" panose="020B0604020202020204" pitchFamily="34" charset="-128"/>
                <a:cs typeface="Segoe UI" panose="020B0604020202020204" pitchFamily="34" charset="0"/>
              </a:defRPr>
            </a:lvl1pPr>
          </a:lstStyle>
          <a:p>
            <a:r>
              <a:rPr lang="en-US" dirty="0"/>
              <a:t>@rework on Instagram</a:t>
            </a:r>
            <a:br>
              <a:rPr lang="en-US" dirty="0"/>
            </a:br>
            <a:r>
              <a:rPr lang="en-US" dirty="0"/>
              <a:t>Give us a + on Google Plus</a:t>
            </a:r>
            <a:br>
              <a:rPr lang="en-US" dirty="0"/>
            </a:br>
            <a:r>
              <a:rPr lang="en-US" dirty="0"/>
              <a:t>Like us on Facebook</a:t>
            </a:r>
            <a:endParaRPr dirty="0"/>
          </a:p>
        </p:txBody>
      </p:sp>
      <p:sp>
        <p:nvSpPr>
          <p:cNvPr id="1079" name="Shape 1079"/>
          <p:cNvSpPr>
            <a:spLocks noGrp="1"/>
          </p:cNvSpPr>
          <p:nvPr>
            <p:ph type="body" sz="quarter" idx="17" hasCustomPrompt="1"/>
          </p:nvPr>
        </p:nvSpPr>
        <p:spPr>
          <a:xfrm>
            <a:off x="1431073" y="3667447"/>
            <a:ext cx="2916354" cy="1715506"/>
          </a:xfrm>
          <a:prstGeom prst="rect">
            <a:avLst/>
          </a:prstGeom>
        </p:spPr>
        <p:txBody>
          <a:bodyPr lIns="71437" tIns="71437" rIns="71437" bIns="71437" anchor="t">
            <a:noAutofit/>
          </a:bodyPr>
          <a:lstStyle>
            <a:lvl1pPr marL="0" indent="0">
              <a:lnSpc>
                <a:spcPct val="130000"/>
              </a:lnSpc>
              <a:spcBef>
                <a:spcPts val="0"/>
              </a:spcBef>
              <a:buSzTx/>
              <a:buFont typeface="Segoe UI" charset="0"/>
              <a:buNone/>
              <a:defRPr lang="is-IS" sz="1500" u="none" baseline="0" smtClean="0">
                <a:solidFill>
                  <a:schemeClr val="tx1"/>
                </a:solidFill>
                <a:latin typeface="+mn-lt"/>
                <a:ea typeface="Segoe UI" panose="020B0604020202020204" pitchFamily="34" charset="-128"/>
                <a:cs typeface="Segoe UI" panose="020B0604020202020204" pitchFamily="34" charset="0"/>
              </a:defRPr>
            </a:lvl1pPr>
          </a:lstStyle>
          <a:p>
            <a:r>
              <a:rPr lang="it-IT" dirty="0"/>
              <a:t>Phone: +90 097-788-7676</a:t>
            </a:r>
          </a:p>
          <a:p>
            <a:r>
              <a:rPr lang="it-IT" dirty="0"/>
              <a:t>Fax: +90 097-788-7676</a:t>
            </a:r>
            <a:endParaRPr dirty="0"/>
          </a:p>
        </p:txBody>
      </p:sp>
      <p:sp>
        <p:nvSpPr>
          <p:cNvPr id="1080" name="Shape 1080"/>
          <p:cNvSpPr>
            <a:spLocks noGrp="1"/>
          </p:cNvSpPr>
          <p:nvPr>
            <p:ph type="body" sz="quarter" idx="18" hasCustomPrompt="1"/>
          </p:nvPr>
        </p:nvSpPr>
        <p:spPr>
          <a:xfrm>
            <a:off x="4637823" y="3216597"/>
            <a:ext cx="2916354" cy="369332"/>
          </a:xfrm>
          <a:prstGeom prst="rect">
            <a:avLst/>
          </a:prstGeom>
          <a:solidFill>
            <a:schemeClr val="accent1"/>
          </a:solidFill>
        </p:spPr>
        <p:txBody>
          <a:bodyPr wrap="square" anchor="t">
            <a:spAutoFit/>
          </a:bodyPr>
          <a:lstStyle>
            <a:lvl1pPr marL="0" indent="0" algn="ctr" defTabSz="412750">
              <a:spcBef>
                <a:spcPts val="0"/>
              </a:spcBef>
              <a:buSzTx/>
              <a:buNone/>
              <a:defRPr spc="270">
                <a:solidFill>
                  <a:schemeClr val="bg1"/>
                </a:solidFill>
                <a:latin typeface="+mj-lt"/>
                <a:ea typeface="+mn-ea"/>
                <a:cs typeface="+mn-cs"/>
                <a:sym typeface="Franklin Gothic Demi Cond"/>
              </a:defRPr>
            </a:lvl1pPr>
          </a:lstStyle>
          <a:p>
            <a:pPr lvl="0"/>
            <a:r>
              <a:rPr lang="en-US" dirty="0"/>
              <a:t>EDIT MASTER TEXT STYLES</a:t>
            </a:r>
          </a:p>
        </p:txBody>
      </p:sp>
      <p:sp>
        <p:nvSpPr>
          <p:cNvPr id="1081" name="Shape 1081"/>
          <p:cNvSpPr>
            <a:spLocks noGrp="1"/>
          </p:cNvSpPr>
          <p:nvPr>
            <p:ph type="body" sz="quarter" idx="19" hasCustomPrompt="1"/>
          </p:nvPr>
        </p:nvSpPr>
        <p:spPr>
          <a:xfrm>
            <a:off x="4637823" y="3667447"/>
            <a:ext cx="2916354" cy="1715505"/>
          </a:xfrm>
          <a:prstGeom prst="rect">
            <a:avLst/>
          </a:prstGeom>
        </p:spPr>
        <p:txBody>
          <a:bodyPr lIns="71437" tIns="71437" rIns="71437" bIns="71437" anchor="t">
            <a:noAutofit/>
          </a:bodyPr>
          <a:lstStyle>
            <a:lvl1pPr marL="0" indent="0">
              <a:lnSpc>
                <a:spcPct val="130000"/>
              </a:lnSpc>
              <a:spcBef>
                <a:spcPts val="0"/>
              </a:spcBef>
              <a:buSzTx/>
              <a:buFont typeface="Segoe UI" charset="0"/>
              <a:buNone/>
              <a:defRPr lang="en-US" sz="1500" u="none" baseline="0" smtClean="0">
                <a:solidFill>
                  <a:schemeClr val="tx1"/>
                </a:solidFill>
                <a:latin typeface="+mn-lt"/>
                <a:ea typeface="Segoe UI" panose="020B0604020202020204" pitchFamily="34" charset="-128"/>
                <a:cs typeface="Segoe UI" panose="020B0604020202020204" pitchFamily="34" charset="0"/>
              </a:defRPr>
            </a:lvl1pPr>
          </a:lstStyle>
          <a:p>
            <a:r>
              <a:rPr lang="en-US" dirty="0"/>
              <a:t>3200 Sepulveda </a:t>
            </a:r>
            <a:r>
              <a:rPr lang="en-US" dirty="0" err="1"/>
              <a:t>Blvd.Manhattan</a:t>
            </a:r>
            <a:r>
              <a:rPr lang="en-US" dirty="0"/>
              <a:t> </a:t>
            </a:r>
            <a:r>
              <a:rPr lang="en-US" dirty="0" err="1"/>
              <a:t>Beach,CA</a:t>
            </a:r>
            <a:r>
              <a:rPr lang="en-US" dirty="0"/>
              <a:t> 90266, USA</a:t>
            </a:r>
            <a:endParaRPr dirty="0"/>
          </a:p>
        </p:txBody>
      </p:sp>
      <p:sp>
        <p:nvSpPr>
          <p:cNvPr id="12" name="Shape 62"/>
          <p:cNvSpPr>
            <a:spLocks noGrp="1"/>
          </p:cNvSpPr>
          <p:nvPr>
            <p:ph type="body" sz="quarter" idx="13" hasCustomPrompt="1"/>
          </p:nvPr>
        </p:nvSpPr>
        <p:spPr>
          <a:xfrm>
            <a:off x="636259" y="1419225"/>
            <a:ext cx="10919483" cy="415498"/>
          </a:xfrm>
          <a:prstGeom prst="rect">
            <a:avLst/>
          </a:prstGeom>
        </p:spPr>
        <p:txBody>
          <a:bodyPr anchor="t" anchorCtr="0">
            <a:spAutoFit/>
          </a:bodyPr>
          <a:lstStyle>
            <a:lvl1pPr marL="0" indent="0" algn="ctr" defTabSz="412750">
              <a:lnSpc>
                <a:spcPct val="140000"/>
              </a:lnSpc>
              <a:spcBef>
                <a:spcPts val="0"/>
              </a:spcBef>
              <a:buSzTx/>
              <a:buNone/>
              <a:defRPr sz="1500" spc="375">
                <a:solidFill>
                  <a:schemeClr val="tx1"/>
                </a:solidFill>
                <a:latin typeface="+mj-lt"/>
                <a:ea typeface="Franklin Gothic Demi Cond"/>
                <a:cs typeface="Franklin Gothic Demi Cond"/>
                <a:sym typeface="Franklin Gothic Demi Cond"/>
              </a:defRPr>
            </a:lvl1pPr>
          </a:lstStyle>
          <a:p>
            <a:r>
              <a:rPr lang="en-US" dirty="0"/>
              <a:t>SUBTITLE TEXT</a:t>
            </a:r>
          </a:p>
        </p:txBody>
      </p:sp>
      <p:sp>
        <p:nvSpPr>
          <p:cNvPr id="13"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14" name="Shape 68">
            <a:extLst>
              <a:ext uri="{FF2B5EF4-FFF2-40B4-BE49-F238E27FC236}">
                <a16:creationId xmlns:a16="http://schemas.microsoft.com/office/drawing/2014/main" id="{32C1DBBF-7D68-4DE6-B05C-05B09A7C9FED}"/>
              </a:ext>
            </a:extLst>
          </p:cNvPr>
          <p:cNvSpPr>
            <a:spLocks noGrp="1"/>
          </p:cNvSpPr>
          <p:nvPr>
            <p:ph type="title" hasCustomPrompt="1"/>
          </p:nvPr>
        </p:nvSpPr>
        <p:spPr>
          <a:xfrm>
            <a:off x="1717289" y="452315"/>
            <a:ext cx="8757424" cy="874255"/>
          </a:xfrm>
          <a:prstGeom prst="rect">
            <a:avLst/>
          </a:prstGeom>
          <a:solidFill>
            <a:schemeClr val="accent1"/>
          </a:solidFill>
          <a:effectLst>
            <a:outerShdw blurRad="127000" dist="63500" dir="5400000" algn="ctr" rotWithShape="0">
              <a:srgbClr val="000000">
                <a:alpha val="26000"/>
              </a:srgbClr>
            </a:outerShdw>
          </a:effectLst>
        </p:spPr>
        <p:txBody>
          <a:bodyPr wrap="square" tIns="180000" bIns="0" anchor="ctr" anchorCtr="0">
            <a:spAutoFit/>
          </a:bodyPr>
          <a:lstStyle>
            <a:lvl1pPr>
              <a:lnSpc>
                <a:spcPct val="90000"/>
              </a:lnSpc>
              <a:defRPr sz="5000" spc="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3024391808"/>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5BCE54-DF96-4477-8D86-566FC2A8AB8F}"/>
              </a:ext>
            </a:extLst>
          </p:cNvPr>
          <p:cNvSpPr>
            <a:spLocks noGrp="1"/>
          </p:cNvSpPr>
          <p:nvPr>
            <p:ph type="sldNum" sz="quarter" idx="10"/>
          </p:nvPr>
        </p:nvSpPr>
        <p:spPr/>
        <p:txBody>
          <a:bodyPr/>
          <a:lstStyle/>
          <a:p>
            <a:fld id="{330EA680-D336-4FF7-8B7A-9848BB0A1C32}" type="slidenum">
              <a:rPr lang="en-US" smtClean="0"/>
              <a:t>‹#›</a:t>
            </a:fld>
            <a:endParaRPr lang="en-US" dirty="0"/>
          </a:p>
        </p:txBody>
      </p:sp>
      <p:grpSp>
        <p:nvGrpSpPr>
          <p:cNvPr id="14" name="Group 13">
            <a:extLst>
              <a:ext uri="{FF2B5EF4-FFF2-40B4-BE49-F238E27FC236}">
                <a16:creationId xmlns:a16="http://schemas.microsoft.com/office/drawing/2014/main" id="{2E3B14F3-D951-4ACE-8D25-C705AE746ABE}"/>
              </a:ext>
            </a:extLst>
          </p:cNvPr>
          <p:cNvGrpSpPr/>
          <p:nvPr userDrawn="1"/>
        </p:nvGrpSpPr>
        <p:grpSpPr>
          <a:xfrm>
            <a:off x="-27701" y="-1"/>
            <a:ext cx="7876302" cy="6858001"/>
            <a:chOff x="-27702" y="-1"/>
            <a:chExt cx="8600203" cy="6858001"/>
          </a:xfrm>
        </p:grpSpPr>
        <p:sp>
          <p:nvSpPr>
            <p:cNvPr id="11" name="Rectangle 10">
              <a:extLst>
                <a:ext uri="{FF2B5EF4-FFF2-40B4-BE49-F238E27FC236}">
                  <a16:creationId xmlns:a16="http://schemas.microsoft.com/office/drawing/2014/main" id="{C29EF8BC-D562-46A0-821C-6C3B7910AE6F}"/>
                </a:ext>
              </a:extLst>
            </p:cNvPr>
            <p:cNvSpPr/>
            <p:nvPr userDrawn="1"/>
          </p:nvSpPr>
          <p:spPr>
            <a:xfrm>
              <a:off x="-27702" y="-1"/>
              <a:ext cx="2779476" cy="6858001"/>
            </a:xfrm>
            <a:prstGeom prst="rect">
              <a:avLst/>
            </a:prstGeom>
            <a:solidFill>
              <a:schemeClr val="tx2">
                <a:lumMod val="50000"/>
              </a:schemeClr>
            </a:solidFill>
            <a:ln w="12700" cap="flat">
              <a:no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8" name="Isosceles Triangle 7">
              <a:extLst>
                <a:ext uri="{FF2B5EF4-FFF2-40B4-BE49-F238E27FC236}">
                  <a16:creationId xmlns:a16="http://schemas.microsoft.com/office/drawing/2014/main" id="{FC6DAA1D-A6F8-4567-BE09-836FE5409167}"/>
                </a:ext>
              </a:extLst>
            </p:cNvPr>
            <p:cNvSpPr/>
            <p:nvPr userDrawn="1"/>
          </p:nvSpPr>
          <p:spPr>
            <a:xfrm rot="10800000">
              <a:off x="2628583" y="0"/>
              <a:ext cx="5943918" cy="3581400"/>
            </a:xfrm>
            <a:prstGeom prst="triangle">
              <a:avLst>
                <a:gd name="adj" fmla="val 49481"/>
              </a:avLst>
            </a:prstGeom>
            <a:solidFill>
              <a:schemeClr val="accent1"/>
            </a:solidFill>
            <a:ln w="12700" cap="flat">
              <a:noFill/>
              <a:miter lim="400000"/>
            </a:ln>
            <a:effectLst>
              <a:outerShdw blurRad="127000" dist="67468" dir="5400000" rotWithShape="0">
                <a:srgbClr val="000000">
                  <a:alpha val="24538"/>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10" name="Right Triangle 9">
              <a:extLst>
                <a:ext uri="{FF2B5EF4-FFF2-40B4-BE49-F238E27FC236}">
                  <a16:creationId xmlns:a16="http://schemas.microsoft.com/office/drawing/2014/main" id="{1EFC99F2-38AB-46A8-B0E9-128FE7748F20}"/>
                </a:ext>
              </a:extLst>
            </p:cNvPr>
            <p:cNvSpPr/>
            <p:nvPr userDrawn="1"/>
          </p:nvSpPr>
          <p:spPr>
            <a:xfrm>
              <a:off x="2636282" y="0"/>
              <a:ext cx="5736034" cy="6858000"/>
            </a:xfrm>
            <a:prstGeom prst="rtTriangle">
              <a:avLst/>
            </a:prstGeom>
            <a:solidFill>
              <a:schemeClr val="tx2">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grpSp>
      <p:sp>
        <p:nvSpPr>
          <p:cNvPr id="12" name="Shape 68">
            <a:extLst>
              <a:ext uri="{FF2B5EF4-FFF2-40B4-BE49-F238E27FC236}">
                <a16:creationId xmlns:a16="http://schemas.microsoft.com/office/drawing/2014/main" id="{10B61D06-A906-402B-A4AE-C7DF24E0F9C9}"/>
              </a:ext>
            </a:extLst>
          </p:cNvPr>
          <p:cNvSpPr>
            <a:spLocks noGrp="1"/>
          </p:cNvSpPr>
          <p:nvPr>
            <p:ph type="title" hasCustomPrompt="1"/>
          </p:nvPr>
        </p:nvSpPr>
        <p:spPr>
          <a:xfrm>
            <a:off x="651287" y="2733119"/>
            <a:ext cx="4216370" cy="1566752"/>
          </a:xfrm>
          <a:prstGeom prst="rect">
            <a:avLst/>
          </a:prstGeom>
          <a:noFill/>
          <a:effectLst>
            <a:outerShdw blurRad="127000" dist="63500" dir="5400000" algn="ctr" rotWithShape="0">
              <a:srgbClr val="000000">
                <a:alpha val="26000"/>
              </a:srgbClr>
            </a:outerShdw>
          </a:effectLst>
        </p:spPr>
        <p:txBody>
          <a:bodyPr wrap="square" tIns="180000" bIns="0" anchor="ctr" anchorCtr="0">
            <a:spAutoFit/>
          </a:bodyPr>
          <a:lstStyle>
            <a:lvl1pPr algn="l">
              <a:lnSpc>
                <a:spcPct val="90000"/>
              </a:lnSpc>
              <a:defRPr sz="5000" spc="0">
                <a:solidFill>
                  <a:schemeClr val="bg1"/>
                </a:solidFill>
                <a:latin typeface="+mj-lt"/>
              </a:defRPr>
            </a:lvl1pPr>
          </a:lstStyle>
          <a:p>
            <a:r>
              <a:rPr lang="en-US" dirty="0"/>
              <a:t>CLICK TO EDIT MASTER TITLE STYLE</a:t>
            </a:r>
          </a:p>
        </p:txBody>
      </p:sp>
      <p:sp>
        <p:nvSpPr>
          <p:cNvPr id="17" name="Text Placeholder 5">
            <a:extLst>
              <a:ext uri="{FF2B5EF4-FFF2-40B4-BE49-F238E27FC236}">
                <a16:creationId xmlns:a16="http://schemas.microsoft.com/office/drawing/2014/main" id="{68BD8DB9-B8B8-4EE5-8280-0953EAF8BDC5}"/>
              </a:ext>
            </a:extLst>
          </p:cNvPr>
          <p:cNvSpPr>
            <a:spLocks noGrp="1"/>
          </p:cNvSpPr>
          <p:nvPr>
            <p:ph type="body" sz="quarter" idx="14"/>
          </p:nvPr>
        </p:nvSpPr>
        <p:spPr>
          <a:xfrm>
            <a:off x="651286" y="4812420"/>
            <a:ext cx="5771815" cy="1879280"/>
          </a:xfrm>
          <a:prstGeom prst="rect">
            <a:avLst/>
          </a:prstGeom>
        </p:spPr>
        <p:txBody>
          <a:bodyPr>
            <a:normAutofit/>
          </a:bodyPr>
          <a:lstStyle>
            <a:lvl1pPr>
              <a:spcBef>
                <a:spcPts val="0"/>
              </a:spcBef>
              <a:defRPr>
                <a:solidFill>
                  <a:schemeClr val="bg1"/>
                </a:solidFill>
                <a:latin typeface="+mn-lt"/>
              </a:defRPr>
            </a:lvl1pPr>
            <a:lvl2pPr>
              <a:spcBef>
                <a:spcPts val="0"/>
              </a:spcBef>
              <a:defRPr>
                <a:solidFill>
                  <a:schemeClr val="bg1"/>
                </a:solidFill>
                <a:latin typeface="+mn-lt"/>
              </a:defRPr>
            </a:lvl2pPr>
            <a:lvl3pPr>
              <a:spcBef>
                <a:spcPts val="0"/>
              </a:spcBef>
              <a:defRPr>
                <a:solidFill>
                  <a:schemeClr val="bg1"/>
                </a:solidFill>
                <a:latin typeface="+mn-lt"/>
              </a:defRPr>
            </a:lvl3pPr>
            <a:lvl4pPr>
              <a:spcBef>
                <a:spcPts val="0"/>
              </a:spcBef>
              <a:defRPr>
                <a:solidFill>
                  <a:schemeClr val="bg1"/>
                </a:solidFill>
                <a:latin typeface="+mn-lt"/>
              </a:defRPr>
            </a:lvl4pPr>
            <a:lvl5pPr>
              <a:spcBef>
                <a:spcPts val="0"/>
              </a:spcBef>
              <a:defRPr>
                <a:solidFill>
                  <a:schemeClr val="bg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macbook-pro-retina.png">
            <a:extLst>
              <a:ext uri="{FF2B5EF4-FFF2-40B4-BE49-F238E27FC236}">
                <a16:creationId xmlns:a16="http://schemas.microsoft.com/office/drawing/2014/main" id="{0DFB3507-4803-419B-8CA4-F5E9514A0EE7}"/>
              </a:ext>
            </a:extLst>
          </p:cNvPr>
          <p:cNvPicPr>
            <a:picLocks noChangeAspect="1"/>
          </p:cNvPicPr>
          <p:nvPr userDrawn="1"/>
        </p:nvPicPr>
        <p:blipFill>
          <a:blip r:embed="rId2"/>
          <a:stretch>
            <a:fillRect/>
          </a:stretch>
        </p:blipFill>
        <p:spPr>
          <a:xfrm>
            <a:off x="5729446" y="1628025"/>
            <a:ext cx="6456342" cy="3913156"/>
          </a:xfrm>
          <a:prstGeom prst="rect">
            <a:avLst/>
          </a:prstGeom>
          <a:ln w="12700">
            <a:miter lim="400000"/>
          </a:ln>
        </p:spPr>
      </p:pic>
      <p:sp>
        <p:nvSpPr>
          <p:cNvPr id="16" name="Shape 1028">
            <a:extLst>
              <a:ext uri="{FF2B5EF4-FFF2-40B4-BE49-F238E27FC236}">
                <a16:creationId xmlns:a16="http://schemas.microsoft.com/office/drawing/2014/main" id="{D529FAB6-B7E7-4EF3-ABFB-07A17464B2BC}"/>
              </a:ext>
            </a:extLst>
          </p:cNvPr>
          <p:cNvSpPr>
            <a:spLocks noGrp="1"/>
          </p:cNvSpPr>
          <p:nvPr>
            <p:ph type="pic" sz="quarter" idx="13"/>
          </p:nvPr>
        </p:nvSpPr>
        <p:spPr>
          <a:xfrm>
            <a:off x="6523751" y="1865462"/>
            <a:ext cx="4918737" cy="3074211"/>
          </a:xfrm>
          <a:prstGeom prst="rect">
            <a:avLst/>
          </a:prstGeom>
          <a:solidFill>
            <a:schemeClr val="tx1"/>
          </a:solidFill>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Tree>
    <p:extLst>
      <p:ext uri="{BB962C8B-B14F-4D97-AF65-F5344CB8AC3E}">
        <p14:creationId xmlns:p14="http://schemas.microsoft.com/office/powerpoint/2010/main" val="1780991553"/>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2_Break">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3968353" y="1300957"/>
            <a:ext cx="4255294" cy="4256088"/>
          </a:xfrm>
          <a:prstGeom prst="ellipse">
            <a:avLst/>
          </a:prstGeom>
          <a:solidFill>
            <a:schemeClr val="tx1"/>
          </a:solidFill>
          <a:effectLst>
            <a:outerShdw blurRad="127000" dist="63500" dir="5400000" algn="ctr" rotWithShape="0">
              <a:srgbClr val="000000">
                <a:alpha val="25000"/>
              </a:srgbClr>
            </a:outerShdw>
          </a:effectLst>
        </p:spPr>
        <p:txBody>
          <a:bodyPr anchor="ctr" anchorCtr="0"/>
          <a:lstStyle>
            <a:lvl1pPr marL="0" indent="0" algn="ctr">
              <a:buNone/>
              <a:defRPr sz="6000">
                <a:solidFill>
                  <a:schemeClr val="bg1"/>
                </a:solidFill>
                <a:latin typeface="+mj-lt"/>
                <a:ea typeface="Segoe UI" panose="020B0604020202020204" pitchFamily="34" charset="-128"/>
                <a:cs typeface="Segoe UI" panose="020B0604020202020204" pitchFamily="34" charset="0"/>
              </a:defRPr>
            </a:lvl1pPr>
            <a:lvl2pPr marL="317500" indent="0" algn="ctr">
              <a:buNone/>
              <a:defRPr sz="5000">
                <a:latin typeface="+mj-lt"/>
              </a:defRPr>
            </a:lvl2pPr>
            <a:lvl3pPr marL="635000" indent="0" algn="ctr">
              <a:buNone/>
              <a:defRPr sz="5000">
                <a:latin typeface="+mj-lt"/>
              </a:defRPr>
            </a:lvl3pPr>
            <a:lvl4pPr marL="952500" indent="0" algn="ctr">
              <a:buNone/>
              <a:defRPr sz="5000">
                <a:latin typeface="+mj-lt"/>
              </a:defRPr>
            </a:lvl4pPr>
            <a:lvl5pPr marL="1270000" indent="0" algn="ctr">
              <a:buNone/>
              <a:defRPr sz="5000">
                <a:latin typeface="+mj-lt"/>
              </a:defRPr>
            </a:lvl5pPr>
          </a:lstStyle>
          <a:p>
            <a:pPr lvl="0"/>
            <a:r>
              <a:rPr lang="en-US" dirty="0"/>
              <a:t>THANK YOU</a:t>
            </a:r>
          </a:p>
        </p:txBody>
      </p:sp>
    </p:spTree>
    <p:extLst>
      <p:ext uri="{BB962C8B-B14F-4D97-AF65-F5344CB8AC3E}">
        <p14:creationId xmlns:p14="http://schemas.microsoft.com/office/powerpoint/2010/main" val="529696163"/>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5_Break">
    <p:bg>
      <p:bgPr>
        <a:solidFill>
          <a:schemeClr val="bg2">
            <a:lumMod val="10000"/>
          </a:schemeClr>
        </a:solidFill>
        <a:effectLst/>
      </p:bgPr>
    </p:bg>
    <p:spTree>
      <p:nvGrpSpPr>
        <p:cNvPr id="1" name=""/>
        <p:cNvGrpSpPr/>
        <p:nvPr/>
      </p:nvGrpSpPr>
      <p:grpSpPr>
        <a:xfrm>
          <a:off x="0" y="0"/>
          <a:ext cx="0" cy="0"/>
          <a:chOff x="0" y="0"/>
          <a:chExt cx="0" cy="0"/>
        </a:xfrm>
      </p:grpSpPr>
      <p:sp>
        <p:nvSpPr>
          <p:cNvPr id="1131" name="Shape 1131"/>
          <p:cNvSpPr>
            <a:spLocks noGrp="1"/>
          </p:cNvSpPr>
          <p:nvPr>
            <p:ph type="pic" idx="13"/>
          </p:nvPr>
        </p:nvSpPr>
        <p:spPr>
          <a:xfrm>
            <a:off x="0" y="0"/>
            <a:ext cx="12192000" cy="6858000"/>
          </a:xfrm>
          <a:prstGeom prst="rect">
            <a:avLst/>
          </a:prstGeom>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Click icon to add picture</a:t>
            </a:r>
            <a:endParaRPr dirty="0"/>
          </a:p>
        </p:txBody>
      </p:sp>
      <p:sp>
        <p:nvSpPr>
          <p:cNvPr id="4" name="Text Placeholder 2"/>
          <p:cNvSpPr>
            <a:spLocks noGrp="1"/>
          </p:cNvSpPr>
          <p:nvPr>
            <p:ph type="body" sz="quarter" idx="10" hasCustomPrompt="1"/>
          </p:nvPr>
        </p:nvSpPr>
        <p:spPr>
          <a:xfrm>
            <a:off x="3968353" y="1300957"/>
            <a:ext cx="4255294" cy="4256088"/>
          </a:xfrm>
          <a:prstGeom prst="ellipse">
            <a:avLst/>
          </a:prstGeom>
          <a:solidFill>
            <a:schemeClr val="accent1"/>
          </a:solidFill>
          <a:ln>
            <a:noFill/>
          </a:ln>
          <a:effectLst>
            <a:outerShdw blurRad="127000" dist="63500" dir="5400000" algn="ctr" rotWithShape="0">
              <a:srgbClr val="000000">
                <a:alpha val="25000"/>
              </a:srgbClr>
            </a:outerShdw>
          </a:effectLst>
        </p:spPr>
        <p:txBody>
          <a:bodyPr wrap="none" lIns="0" tIns="0" rIns="0" bIns="0" anchor="ctr" anchorCtr="0"/>
          <a:lstStyle>
            <a:lvl1pPr marL="0" indent="0" algn="ctr">
              <a:buNone/>
              <a:defRPr sz="6600">
                <a:solidFill>
                  <a:schemeClr val="bg1"/>
                </a:solidFill>
                <a:latin typeface="+mj-lt"/>
                <a:ea typeface="Segoe UI" panose="020B0604020202020204" pitchFamily="34" charset="-128"/>
                <a:cs typeface="Segoe UI" panose="020B0604020202020204" pitchFamily="34" charset="0"/>
              </a:defRPr>
            </a:lvl1pPr>
            <a:lvl2pPr marL="317500" indent="0" algn="ctr">
              <a:buNone/>
              <a:defRPr sz="5000">
                <a:latin typeface="+mj-lt"/>
              </a:defRPr>
            </a:lvl2pPr>
            <a:lvl3pPr marL="635000" indent="0" algn="ctr">
              <a:buNone/>
              <a:defRPr sz="5000">
                <a:latin typeface="+mj-lt"/>
              </a:defRPr>
            </a:lvl3pPr>
            <a:lvl4pPr marL="952500" indent="0" algn="ctr">
              <a:buNone/>
              <a:defRPr sz="5000">
                <a:latin typeface="+mj-lt"/>
              </a:defRPr>
            </a:lvl4pPr>
            <a:lvl5pPr marL="1270000" indent="0" algn="ctr">
              <a:buNone/>
              <a:defRPr sz="5000">
                <a:latin typeface="+mj-lt"/>
              </a:defRPr>
            </a:lvl5pPr>
          </a:lstStyle>
          <a:p>
            <a:pPr lvl="0"/>
            <a:r>
              <a:rPr lang="en-US" dirty="0"/>
              <a:t>THANK YOU</a:t>
            </a:r>
          </a:p>
        </p:txBody>
      </p:sp>
    </p:spTree>
    <p:extLst>
      <p:ext uri="{BB962C8B-B14F-4D97-AF65-F5344CB8AC3E}">
        <p14:creationId xmlns:p14="http://schemas.microsoft.com/office/powerpoint/2010/main" val="340523880"/>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A7908FC-7F72-47F0-9D7B-E00025A90D27}"/>
              </a:ext>
            </a:extLst>
          </p:cNvPr>
          <p:cNvSpPr>
            <a:spLocks noGrp="1"/>
          </p:cNvSpPr>
          <p:nvPr>
            <p:ph type="sldNum" sz="quarter" idx="10"/>
          </p:nvPr>
        </p:nvSpPr>
        <p:spPr/>
        <p:txBody>
          <a:bodyPr/>
          <a:lstStyle/>
          <a:p>
            <a:fld id="{330EA680-D336-4FF7-8B7A-9848BB0A1C32}" type="slidenum">
              <a:rPr lang="en-US" smtClean="0"/>
              <a:t>‹#›</a:t>
            </a:fld>
            <a:endParaRPr lang="en-US" dirty="0"/>
          </a:p>
        </p:txBody>
      </p:sp>
      <p:grpSp>
        <p:nvGrpSpPr>
          <p:cNvPr id="10" name="Group 9">
            <a:extLst>
              <a:ext uri="{FF2B5EF4-FFF2-40B4-BE49-F238E27FC236}">
                <a16:creationId xmlns:a16="http://schemas.microsoft.com/office/drawing/2014/main" id="{984B1321-4D98-43F9-97F2-B5666A1B27D6}"/>
              </a:ext>
            </a:extLst>
          </p:cNvPr>
          <p:cNvGrpSpPr/>
          <p:nvPr userDrawn="1"/>
        </p:nvGrpSpPr>
        <p:grpSpPr>
          <a:xfrm>
            <a:off x="2149070" y="1345361"/>
            <a:ext cx="1340670" cy="1435640"/>
            <a:chOff x="3143224" y="1772081"/>
            <a:chExt cx="1340670" cy="1435640"/>
          </a:xfrm>
        </p:grpSpPr>
        <p:sp>
          <p:nvSpPr>
            <p:cNvPr id="5" name="TextBox 4">
              <a:extLst>
                <a:ext uri="{FF2B5EF4-FFF2-40B4-BE49-F238E27FC236}">
                  <a16:creationId xmlns:a16="http://schemas.microsoft.com/office/drawing/2014/main" id="{6E3BFB89-FF3A-4C39-BB86-E837613A71EA}"/>
                </a:ext>
              </a:extLst>
            </p:cNvPr>
            <p:cNvSpPr txBox="1"/>
            <p:nvPr userDrawn="1"/>
          </p:nvSpPr>
          <p:spPr>
            <a:xfrm>
              <a:off x="3143224" y="2588064"/>
              <a:ext cx="1340670" cy="6196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70000"/>
                </a:lnSpc>
                <a:spcBef>
                  <a:spcPts val="0"/>
                </a:spcBef>
                <a:spcAft>
                  <a:spcPts val="0"/>
                </a:spcAft>
                <a:buClrTx/>
                <a:buSzTx/>
                <a:buFontTx/>
                <a:buNone/>
                <a:tabLst/>
              </a:pPr>
              <a:r>
                <a:rPr kumimoji="0" lang="en-US" sz="2400" b="0" i="0" u="none" strike="noStrike" cap="none" spc="0" normalizeH="0" baseline="0" dirty="0">
                  <a:ln>
                    <a:noFill/>
                  </a:ln>
                  <a:solidFill>
                    <a:srgbClr val="53585F"/>
                  </a:solidFill>
                  <a:effectLst/>
                  <a:uFillTx/>
                  <a:latin typeface="+mj-lt"/>
                  <a:ea typeface="Segoe UI"/>
                  <a:cs typeface="Segoe UI"/>
                  <a:sym typeface="Segoe UI"/>
                </a:rPr>
                <a:t>Package Selection</a:t>
              </a:r>
            </a:p>
          </p:txBody>
        </p:sp>
        <p:pic>
          <p:nvPicPr>
            <p:cNvPr id="6" name="Graphic 5">
              <a:extLst>
                <a:ext uri="{FF2B5EF4-FFF2-40B4-BE49-F238E27FC236}">
                  <a16:creationId xmlns:a16="http://schemas.microsoft.com/office/drawing/2014/main" id="{6AB11242-6561-4519-9371-2F67814543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331778" y="1772081"/>
              <a:ext cx="963562" cy="768684"/>
            </a:xfrm>
            <a:prstGeom prst="rect">
              <a:avLst/>
            </a:prstGeom>
          </p:spPr>
        </p:pic>
      </p:grpSp>
      <p:grpSp>
        <p:nvGrpSpPr>
          <p:cNvPr id="12" name="Group 11">
            <a:extLst>
              <a:ext uri="{FF2B5EF4-FFF2-40B4-BE49-F238E27FC236}">
                <a16:creationId xmlns:a16="http://schemas.microsoft.com/office/drawing/2014/main" id="{C791F75C-C2C7-4DE9-9F7C-3CA9D39341F8}"/>
              </a:ext>
            </a:extLst>
          </p:cNvPr>
          <p:cNvGrpSpPr/>
          <p:nvPr userDrawn="1"/>
        </p:nvGrpSpPr>
        <p:grpSpPr>
          <a:xfrm>
            <a:off x="3600532" y="1290519"/>
            <a:ext cx="1747070" cy="1492775"/>
            <a:chOff x="5307857" y="1717239"/>
            <a:chExt cx="1747070" cy="1492775"/>
          </a:xfrm>
        </p:grpSpPr>
        <p:sp>
          <p:nvSpPr>
            <p:cNvPr id="7" name="TextBox 6">
              <a:extLst>
                <a:ext uri="{FF2B5EF4-FFF2-40B4-BE49-F238E27FC236}">
                  <a16:creationId xmlns:a16="http://schemas.microsoft.com/office/drawing/2014/main" id="{E293A1E9-6AA4-41D3-A22F-1273121EBF8C}"/>
                </a:ext>
              </a:extLst>
            </p:cNvPr>
            <p:cNvSpPr txBox="1"/>
            <p:nvPr userDrawn="1"/>
          </p:nvSpPr>
          <p:spPr>
            <a:xfrm>
              <a:off x="5307857" y="2590357"/>
              <a:ext cx="1747070" cy="6196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70000"/>
                </a:lnSpc>
                <a:spcBef>
                  <a:spcPts val="0"/>
                </a:spcBef>
                <a:spcAft>
                  <a:spcPts val="0"/>
                </a:spcAft>
                <a:buClrTx/>
                <a:buSzTx/>
                <a:buFontTx/>
                <a:buNone/>
                <a:tabLst/>
              </a:pPr>
              <a:r>
                <a:rPr kumimoji="0" lang="en-US" sz="2400" b="0" i="0" u="none" strike="noStrike" cap="none" spc="0" normalizeH="0" baseline="0" dirty="0">
                  <a:ln>
                    <a:noFill/>
                  </a:ln>
                  <a:solidFill>
                    <a:srgbClr val="53585F"/>
                  </a:solidFill>
                  <a:effectLst/>
                  <a:uFillTx/>
                  <a:latin typeface="+mj-lt"/>
                  <a:ea typeface="Segoe UI"/>
                  <a:cs typeface="Segoe UI"/>
                  <a:sym typeface="Segoe UI"/>
                </a:rPr>
                <a:t>Content Management</a:t>
              </a:r>
            </a:p>
          </p:txBody>
        </p:sp>
        <p:pic>
          <p:nvPicPr>
            <p:cNvPr id="8" name="Graphic 7">
              <a:extLst>
                <a:ext uri="{FF2B5EF4-FFF2-40B4-BE49-F238E27FC236}">
                  <a16:creationId xmlns:a16="http://schemas.microsoft.com/office/drawing/2014/main" id="{326CD2E1-DB1D-4BD7-81B3-208377809E4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695283" y="1717239"/>
              <a:ext cx="972218" cy="823526"/>
            </a:xfrm>
            <a:prstGeom prst="rect">
              <a:avLst/>
            </a:prstGeom>
          </p:spPr>
        </p:pic>
      </p:grpSp>
      <p:grpSp>
        <p:nvGrpSpPr>
          <p:cNvPr id="11" name="Group 10">
            <a:extLst>
              <a:ext uri="{FF2B5EF4-FFF2-40B4-BE49-F238E27FC236}">
                <a16:creationId xmlns:a16="http://schemas.microsoft.com/office/drawing/2014/main" id="{0F7951F0-A3C2-4855-9A9C-4690322C1203}"/>
              </a:ext>
            </a:extLst>
          </p:cNvPr>
          <p:cNvGrpSpPr/>
          <p:nvPr userDrawn="1"/>
        </p:nvGrpSpPr>
        <p:grpSpPr>
          <a:xfrm>
            <a:off x="546854" y="1354757"/>
            <a:ext cx="1340670" cy="1426244"/>
            <a:chOff x="661154" y="1781477"/>
            <a:chExt cx="1340670" cy="1426244"/>
          </a:xfrm>
        </p:grpSpPr>
        <p:pic>
          <p:nvPicPr>
            <p:cNvPr id="4" name="Graphic 3">
              <a:extLst>
                <a:ext uri="{FF2B5EF4-FFF2-40B4-BE49-F238E27FC236}">
                  <a16:creationId xmlns:a16="http://schemas.microsoft.com/office/drawing/2014/main" id="{42601486-A48E-4FEF-82EB-B0ABBB90449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17133" y="1781477"/>
              <a:ext cx="1028714" cy="759288"/>
            </a:xfrm>
            <a:prstGeom prst="rect">
              <a:avLst/>
            </a:prstGeom>
          </p:spPr>
        </p:pic>
        <p:sp>
          <p:nvSpPr>
            <p:cNvPr id="9" name="TextBox 8">
              <a:extLst>
                <a:ext uri="{FF2B5EF4-FFF2-40B4-BE49-F238E27FC236}">
                  <a16:creationId xmlns:a16="http://schemas.microsoft.com/office/drawing/2014/main" id="{6CD41D8D-3BAD-4F15-9AD1-78512E0E82E0}"/>
                </a:ext>
              </a:extLst>
            </p:cNvPr>
            <p:cNvSpPr txBox="1"/>
            <p:nvPr userDrawn="1"/>
          </p:nvSpPr>
          <p:spPr>
            <a:xfrm>
              <a:off x="661154" y="2588064"/>
              <a:ext cx="1340670" cy="6196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70000"/>
                </a:lnSpc>
                <a:spcBef>
                  <a:spcPts val="0"/>
                </a:spcBef>
                <a:spcAft>
                  <a:spcPts val="0"/>
                </a:spcAft>
                <a:buClrTx/>
                <a:buSzTx/>
                <a:buFontTx/>
                <a:buNone/>
                <a:tabLst/>
              </a:pPr>
              <a:r>
                <a:rPr kumimoji="0" lang="en-US" sz="2400" b="0" i="0" u="none" strike="noStrike" cap="none" spc="0" normalizeH="0" baseline="0" dirty="0">
                  <a:ln>
                    <a:noFill/>
                  </a:ln>
                  <a:solidFill>
                    <a:srgbClr val="53585F"/>
                  </a:solidFill>
                  <a:effectLst/>
                  <a:uFillTx/>
                  <a:latin typeface="+mj-lt"/>
                  <a:ea typeface="Segoe UI"/>
                  <a:cs typeface="Segoe UI"/>
                  <a:sym typeface="Segoe UI"/>
                </a:rPr>
                <a:t>App</a:t>
              </a:r>
            </a:p>
            <a:p>
              <a:pPr marL="0" marR="0" indent="0" algn="ctr" defTabSz="821531" rtl="0" fontAlgn="auto" latinLnBrk="0" hangingPunct="0">
                <a:lnSpc>
                  <a:spcPct val="70000"/>
                </a:lnSpc>
                <a:spcBef>
                  <a:spcPts val="0"/>
                </a:spcBef>
                <a:spcAft>
                  <a:spcPts val="0"/>
                </a:spcAft>
                <a:buClrTx/>
                <a:buSzTx/>
                <a:buFontTx/>
                <a:buNone/>
                <a:tabLst/>
              </a:pPr>
              <a:r>
                <a:rPr kumimoji="0" lang="en-US" sz="2400" b="0" i="0" u="none" strike="noStrike" cap="none" spc="0" normalizeH="0" baseline="0" dirty="0">
                  <a:ln>
                    <a:noFill/>
                  </a:ln>
                  <a:solidFill>
                    <a:srgbClr val="53585F"/>
                  </a:solidFill>
                  <a:effectLst/>
                  <a:uFillTx/>
                  <a:latin typeface="+mj-lt"/>
                  <a:ea typeface="Segoe UI"/>
                  <a:cs typeface="Segoe UI"/>
                  <a:sym typeface="Segoe UI"/>
                </a:rPr>
                <a:t>Care</a:t>
              </a:r>
            </a:p>
          </p:txBody>
        </p:sp>
      </p:grpSp>
      <p:sp>
        <p:nvSpPr>
          <p:cNvPr id="13" name="TextBox 12">
            <a:extLst>
              <a:ext uri="{FF2B5EF4-FFF2-40B4-BE49-F238E27FC236}">
                <a16:creationId xmlns:a16="http://schemas.microsoft.com/office/drawing/2014/main" id="{E817935A-BE04-482D-9ACC-F925A7039ECC}"/>
              </a:ext>
            </a:extLst>
          </p:cNvPr>
          <p:cNvSpPr txBox="1"/>
          <p:nvPr userDrawn="1"/>
        </p:nvSpPr>
        <p:spPr>
          <a:xfrm>
            <a:off x="2819405" y="157223"/>
            <a:ext cx="6337295"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4800" b="0" i="0" u="none" strike="noStrike" cap="none" spc="0" normalizeH="0" baseline="0" dirty="0">
                <a:ln>
                  <a:noFill/>
                </a:ln>
                <a:solidFill>
                  <a:srgbClr val="53585F"/>
                </a:solidFill>
                <a:effectLst/>
                <a:uFillTx/>
                <a:latin typeface="+mj-lt"/>
                <a:ea typeface="Segoe UI"/>
                <a:cs typeface="Segoe UI"/>
                <a:sym typeface="Segoe UI"/>
              </a:rPr>
              <a:t>STOREFRONT ICONS</a:t>
            </a:r>
          </a:p>
        </p:txBody>
      </p:sp>
    </p:spTree>
    <p:extLst>
      <p:ext uri="{BB962C8B-B14F-4D97-AF65-F5344CB8AC3E}">
        <p14:creationId xmlns:p14="http://schemas.microsoft.com/office/powerpoint/2010/main" val="342407360"/>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reserve="1">
  <p:cSld name="2_Blank - Dark">
    <p:bg>
      <p:bgRef idx="1001">
        <a:schemeClr val="bg1"/>
      </p:bgRef>
    </p:bg>
    <p:spTree>
      <p:nvGrpSpPr>
        <p:cNvPr id="1" name=""/>
        <p:cNvGrpSpPr/>
        <p:nvPr/>
      </p:nvGrpSpPr>
      <p:grpSpPr>
        <a:xfrm>
          <a:off x="0" y="0"/>
          <a:ext cx="0" cy="0"/>
          <a:chOff x="0" y="0"/>
          <a:chExt cx="0" cy="0"/>
        </a:xfrm>
      </p:grpSpPr>
      <p:sp>
        <p:nvSpPr>
          <p:cNvPr id="3"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pic>
        <p:nvPicPr>
          <p:cNvPr id="27" name="Graphic 26">
            <a:extLst>
              <a:ext uri="{FF2B5EF4-FFF2-40B4-BE49-F238E27FC236}">
                <a16:creationId xmlns:a16="http://schemas.microsoft.com/office/drawing/2014/main" id="{F5F6194D-808E-40B8-AE6D-8B61AEFA85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137785" y="2336906"/>
            <a:ext cx="924813" cy="1114843"/>
          </a:xfrm>
          <a:prstGeom prst="rect">
            <a:avLst/>
          </a:prstGeom>
        </p:spPr>
      </p:pic>
      <p:pic>
        <p:nvPicPr>
          <p:cNvPr id="28" name="Graphic 27">
            <a:extLst>
              <a:ext uri="{FF2B5EF4-FFF2-40B4-BE49-F238E27FC236}">
                <a16:creationId xmlns:a16="http://schemas.microsoft.com/office/drawing/2014/main" id="{B23861A2-BCC9-4FB1-9C04-12FBD9A54A9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494892" y="2411710"/>
            <a:ext cx="1264607" cy="1027493"/>
          </a:xfrm>
          <a:prstGeom prst="rect">
            <a:avLst/>
          </a:prstGeom>
        </p:spPr>
      </p:pic>
      <p:pic>
        <p:nvPicPr>
          <p:cNvPr id="2" name="Graphic 1">
            <a:extLst>
              <a:ext uri="{FF2B5EF4-FFF2-40B4-BE49-F238E27FC236}">
                <a16:creationId xmlns:a16="http://schemas.microsoft.com/office/drawing/2014/main" id="{0F15D563-0161-48EB-8CE3-1DDDC6EA830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7897261" y="2308474"/>
            <a:ext cx="1110716" cy="1130729"/>
          </a:xfrm>
          <a:prstGeom prst="rect">
            <a:avLst/>
          </a:prstGeom>
        </p:spPr>
      </p:pic>
      <p:pic>
        <p:nvPicPr>
          <p:cNvPr id="4" name="Graphic 3">
            <a:extLst>
              <a:ext uri="{FF2B5EF4-FFF2-40B4-BE49-F238E27FC236}">
                <a16:creationId xmlns:a16="http://schemas.microsoft.com/office/drawing/2014/main" id="{2B92663A-5033-4758-914F-BF7AED5B2B46}"/>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0018894" y="2347917"/>
            <a:ext cx="1334906" cy="1091286"/>
          </a:xfrm>
          <a:prstGeom prst="rect">
            <a:avLst/>
          </a:prstGeom>
        </p:spPr>
      </p:pic>
      <p:pic>
        <p:nvPicPr>
          <p:cNvPr id="13" name="Graphic 12">
            <a:extLst>
              <a:ext uri="{FF2B5EF4-FFF2-40B4-BE49-F238E27FC236}">
                <a16:creationId xmlns:a16="http://schemas.microsoft.com/office/drawing/2014/main" id="{536D2822-F1B8-493C-B4FC-92ACD2C5E7F1}"/>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817002" y="2376861"/>
            <a:ext cx="1167935" cy="1062341"/>
          </a:xfrm>
          <a:prstGeom prst="rect">
            <a:avLst/>
          </a:prstGeom>
        </p:spPr>
      </p:pic>
      <p:sp>
        <p:nvSpPr>
          <p:cNvPr id="56" name="TextBox 55">
            <a:extLst>
              <a:ext uri="{FF2B5EF4-FFF2-40B4-BE49-F238E27FC236}">
                <a16:creationId xmlns:a16="http://schemas.microsoft.com/office/drawing/2014/main" id="{30276ED4-3520-476C-B5D4-F25256EC8DB0}"/>
              </a:ext>
            </a:extLst>
          </p:cNvPr>
          <p:cNvSpPr txBox="1"/>
          <p:nvPr userDrawn="1"/>
        </p:nvSpPr>
        <p:spPr>
          <a:xfrm>
            <a:off x="661154" y="3622886"/>
            <a:ext cx="1340670" cy="4042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70000"/>
              </a:lnSpc>
              <a:spcBef>
                <a:spcPts val="0"/>
              </a:spcBef>
              <a:spcAft>
                <a:spcPts val="0"/>
              </a:spcAft>
              <a:buClrTx/>
              <a:buSzTx/>
              <a:buFontTx/>
              <a:buNone/>
              <a:tabLst/>
            </a:pPr>
            <a:r>
              <a:rPr kumimoji="0" lang="en-US" sz="2800" b="0" i="0" u="none" strike="noStrike" cap="none" spc="0" normalizeH="0" baseline="0" dirty="0">
                <a:ln>
                  <a:noFill/>
                </a:ln>
                <a:solidFill>
                  <a:srgbClr val="53585F"/>
                </a:solidFill>
                <a:effectLst/>
                <a:uFillTx/>
                <a:latin typeface="+mj-lt"/>
                <a:ea typeface="Segoe UI"/>
                <a:cs typeface="Segoe UI"/>
                <a:sym typeface="Segoe UI"/>
              </a:rPr>
              <a:t>CIO</a:t>
            </a:r>
          </a:p>
        </p:txBody>
      </p:sp>
      <p:sp>
        <p:nvSpPr>
          <p:cNvPr id="57" name="TextBox 56">
            <a:extLst>
              <a:ext uri="{FF2B5EF4-FFF2-40B4-BE49-F238E27FC236}">
                <a16:creationId xmlns:a16="http://schemas.microsoft.com/office/drawing/2014/main" id="{7FA4421A-E7E0-4ED4-8765-2AF9EA13FF90}"/>
              </a:ext>
            </a:extLst>
          </p:cNvPr>
          <p:cNvSpPr txBox="1"/>
          <p:nvPr userDrawn="1"/>
        </p:nvSpPr>
        <p:spPr>
          <a:xfrm>
            <a:off x="3021065" y="3622886"/>
            <a:ext cx="1340670" cy="4042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70000"/>
              </a:lnSpc>
              <a:spcBef>
                <a:spcPts val="0"/>
              </a:spcBef>
              <a:spcAft>
                <a:spcPts val="0"/>
              </a:spcAft>
              <a:buClrTx/>
              <a:buSzTx/>
              <a:buFontTx/>
              <a:buNone/>
              <a:tabLst/>
            </a:pPr>
            <a:r>
              <a:rPr kumimoji="0" lang="en-US" sz="2800" b="0" i="0" u="none" strike="noStrike" cap="none" spc="0" normalizeH="0" baseline="0" dirty="0">
                <a:ln>
                  <a:noFill/>
                </a:ln>
                <a:solidFill>
                  <a:srgbClr val="53585F"/>
                </a:solidFill>
                <a:effectLst/>
                <a:uFillTx/>
                <a:latin typeface="+mj-lt"/>
                <a:ea typeface="Segoe UI"/>
                <a:cs typeface="Segoe UI"/>
                <a:sym typeface="Segoe UI"/>
              </a:rPr>
              <a:t>CMO</a:t>
            </a:r>
          </a:p>
        </p:txBody>
      </p:sp>
      <p:sp>
        <p:nvSpPr>
          <p:cNvPr id="58" name="TextBox 57">
            <a:extLst>
              <a:ext uri="{FF2B5EF4-FFF2-40B4-BE49-F238E27FC236}">
                <a16:creationId xmlns:a16="http://schemas.microsoft.com/office/drawing/2014/main" id="{A3D15996-8300-4428-8A87-A2C1638F474F}"/>
              </a:ext>
            </a:extLst>
          </p:cNvPr>
          <p:cNvSpPr txBox="1"/>
          <p:nvPr userDrawn="1"/>
        </p:nvSpPr>
        <p:spPr>
          <a:xfrm>
            <a:off x="5361052" y="3622886"/>
            <a:ext cx="1536696" cy="4042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70000"/>
              </a:lnSpc>
              <a:spcBef>
                <a:spcPts val="0"/>
              </a:spcBef>
              <a:spcAft>
                <a:spcPts val="0"/>
              </a:spcAft>
              <a:buClrTx/>
              <a:buSzTx/>
              <a:buFontTx/>
              <a:buNone/>
              <a:tabLst/>
            </a:pPr>
            <a:r>
              <a:rPr kumimoji="0" lang="en-US" sz="2800" b="0" i="0" u="none" strike="noStrike" cap="none" spc="0" normalizeH="0" baseline="0" dirty="0">
                <a:ln>
                  <a:noFill/>
                </a:ln>
                <a:solidFill>
                  <a:srgbClr val="53585F"/>
                </a:solidFill>
                <a:effectLst/>
                <a:uFillTx/>
                <a:latin typeface="+mj-lt"/>
                <a:ea typeface="Segoe UI"/>
                <a:cs typeface="Segoe UI"/>
                <a:sym typeface="Segoe UI"/>
              </a:rPr>
              <a:t>Developer</a:t>
            </a:r>
          </a:p>
        </p:txBody>
      </p:sp>
      <p:sp>
        <p:nvSpPr>
          <p:cNvPr id="59" name="TextBox 58">
            <a:extLst>
              <a:ext uri="{FF2B5EF4-FFF2-40B4-BE49-F238E27FC236}">
                <a16:creationId xmlns:a16="http://schemas.microsoft.com/office/drawing/2014/main" id="{7A06253C-0A2B-4B15-8BD5-DFC816494986}"/>
              </a:ext>
            </a:extLst>
          </p:cNvPr>
          <p:cNvSpPr txBox="1"/>
          <p:nvPr userDrawn="1"/>
        </p:nvSpPr>
        <p:spPr>
          <a:xfrm>
            <a:off x="7593207" y="3622886"/>
            <a:ext cx="1536696" cy="4042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70000"/>
              </a:lnSpc>
              <a:spcBef>
                <a:spcPts val="0"/>
              </a:spcBef>
              <a:spcAft>
                <a:spcPts val="0"/>
              </a:spcAft>
              <a:buClrTx/>
              <a:buSzTx/>
              <a:buFontTx/>
              <a:buNone/>
              <a:tabLst/>
            </a:pPr>
            <a:r>
              <a:rPr kumimoji="0" lang="en-US" sz="2800" b="0" i="0" u="none" strike="noStrike" cap="none" spc="0" normalizeH="0" baseline="0" dirty="0">
                <a:ln>
                  <a:noFill/>
                </a:ln>
                <a:solidFill>
                  <a:srgbClr val="53585F"/>
                </a:solidFill>
                <a:effectLst/>
                <a:uFillTx/>
                <a:latin typeface="+mj-lt"/>
                <a:ea typeface="Segoe UI"/>
                <a:cs typeface="Segoe UI"/>
                <a:sym typeface="Segoe UI"/>
              </a:rPr>
              <a:t>IT Manager</a:t>
            </a:r>
          </a:p>
        </p:txBody>
      </p:sp>
      <p:sp>
        <p:nvSpPr>
          <p:cNvPr id="60" name="TextBox 59">
            <a:extLst>
              <a:ext uri="{FF2B5EF4-FFF2-40B4-BE49-F238E27FC236}">
                <a16:creationId xmlns:a16="http://schemas.microsoft.com/office/drawing/2014/main" id="{0B63C1B4-642B-414E-AFF4-C7A1A207E0D2}"/>
              </a:ext>
            </a:extLst>
          </p:cNvPr>
          <p:cNvSpPr txBox="1"/>
          <p:nvPr userDrawn="1"/>
        </p:nvSpPr>
        <p:spPr>
          <a:xfrm>
            <a:off x="10018894" y="3631161"/>
            <a:ext cx="1536696" cy="7058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70000"/>
              </a:lnSpc>
              <a:spcBef>
                <a:spcPts val="0"/>
              </a:spcBef>
              <a:spcAft>
                <a:spcPts val="0"/>
              </a:spcAft>
              <a:buClrTx/>
              <a:buSzTx/>
              <a:buFontTx/>
              <a:buNone/>
              <a:tabLst/>
            </a:pPr>
            <a:r>
              <a:rPr kumimoji="0" lang="en-US" sz="2800" b="0" i="0" u="none" strike="noStrike" cap="none" spc="0" normalizeH="0" baseline="0" dirty="0">
                <a:ln>
                  <a:noFill/>
                </a:ln>
                <a:solidFill>
                  <a:srgbClr val="53585F"/>
                </a:solidFill>
                <a:effectLst/>
                <a:uFillTx/>
                <a:latin typeface="+mj-lt"/>
                <a:ea typeface="Segoe UI"/>
                <a:cs typeface="Segoe UI"/>
                <a:sym typeface="Segoe UI"/>
              </a:rPr>
              <a:t>Content Manager</a:t>
            </a:r>
          </a:p>
        </p:txBody>
      </p:sp>
      <p:pic>
        <p:nvPicPr>
          <p:cNvPr id="14" name="Graphic 13">
            <a:extLst>
              <a:ext uri="{FF2B5EF4-FFF2-40B4-BE49-F238E27FC236}">
                <a16:creationId xmlns:a16="http://schemas.microsoft.com/office/drawing/2014/main" id="{521C92B3-CF3F-4F49-B03D-54AEEE458E81}"/>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802889" y="343041"/>
            <a:ext cx="1182048" cy="948513"/>
          </a:xfrm>
          <a:prstGeom prst="rect">
            <a:avLst/>
          </a:prstGeom>
        </p:spPr>
      </p:pic>
      <p:pic>
        <p:nvPicPr>
          <p:cNvPr id="19" name="Graphic 18">
            <a:extLst>
              <a:ext uri="{FF2B5EF4-FFF2-40B4-BE49-F238E27FC236}">
                <a16:creationId xmlns:a16="http://schemas.microsoft.com/office/drawing/2014/main" id="{E57A84FF-EAD7-4193-955F-19E7E884AB2E}"/>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3137785" y="335089"/>
            <a:ext cx="924813" cy="889243"/>
          </a:xfrm>
          <a:prstGeom prst="rect">
            <a:avLst/>
          </a:prstGeom>
        </p:spPr>
      </p:pic>
      <p:cxnSp>
        <p:nvCxnSpPr>
          <p:cNvPr id="21" name="Straight Connector 20">
            <a:extLst>
              <a:ext uri="{FF2B5EF4-FFF2-40B4-BE49-F238E27FC236}">
                <a16:creationId xmlns:a16="http://schemas.microsoft.com/office/drawing/2014/main" id="{8644033C-BAF2-484A-9A1D-B836AB3B09EE}"/>
              </a:ext>
            </a:extLst>
          </p:cNvPr>
          <p:cNvCxnSpPr/>
          <p:nvPr userDrawn="1"/>
        </p:nvCxnSpPr>
        <p:spPr>
          <a:xfrm>
            <a:off x="457200" y="2130998"/>
            <a:ext cx="11201400"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61" name="TextBox 60">
            <a:extLst>
              <a:ext uri="{FF2B5EF4-FFF2-40B4-BE49-F238E27FC236}">
                <a16:creationId xmlns:a16="http://schemas.microsoft.com/office/drawing/2014/main" id="{8C3401A3-15CE-4E63-8C8C-DE614764B1B3}"/>
              </a:ext>
            </a:extLst>
          </p:cNvPr>
          <p:cNvSpPr txBox="1"/>
          <p:nvPr userDrawn="1"/>
        </p:nvSpPr>
        <p:spPr>
          <a:xfrm>
            <a:off x="661154" y="1500958"/>
            <a:ext cx="1340670" cy="4042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70000"/>
              </a:lnSpc>
              <a:spcBef>
                <a:spcPts val="0"/>
              </a:spcBef>
              <a:spcAft>
                <a:spcPts val="0"/>
              </a:spcAft>
              <a:buClrTx/>
              <a:buSzTx/>
              <a:buFontTx/>
              <a:buNone/>
              <a:tabLst/>
            </a:pPr>
            <a:r>
              <a:rPr kumimoji="0" lang="en-US" sz="2800" b="0" i="0" u="none" strike="noStrike" cap="none" spc="0" normalizeH="0" baseline="0" dirty="0">
                <a:ln>
                  <a:noFill/>
                </a:ln>
                <a:solidFill>
                  <a:srgbClr val="53585F"/>
                </a:solidFill>
                <a:effectLst/>
                <a:uFillTx/>
                <a:latin typeface="+mj-lt"/>
                <a:ea typeface="Segoe UI"/>
                <a:cs typeface="Segoe UI"/>
                <a:sym typeface="Segoe UI"/>
              </a:rPr>
              <a:t>CIO</a:t>
            </a:r>
          </a:p>
        </p:txBody>
      </p:sp>
      <p:sp>
        <p:nvSpPr>
          <p:cNvPr id="62" name="TextBox 61">
            <a:extLst>
              <a:ext uri="{FF2B5EF4-FFF2-40B4-BE49-F238E27FC236}">
                <a16:creationId xmlns:a16="http://schemas.microsoft.com/office/drawing/2014/main" id="{298DF351-45EA-48D8-BBFA-AA27A430ED1D}"/>
              </a:ext>
            </a:extLst>
          </p:cNvPr>
          <p:cNvSpPr txBox="1"/>
          <p:nvPr userDrawn="1"/>
        </p:nvSpPr>
        <p:spPr>
          <a:xfrm>
            <a:off x="3021065" y="1500958"/>
            <a:ext cx="1340670" cy="4042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70000"/>
              </a:lnSpc>
              <a:spcBef>
                <a:spcPts val="0"/>
              </a:spcBef>
              <a:spcAft>
                <a:spcPts val="0"/>
              </a:spcAft>
              <a:buClrTx/>
              <a:buSzTx/>
              <a:buFontTx/>
              <a:buNone/>
              <a:tabLst/>
            </a:pPr>
            <a:r>
              <a:rPr kumimoji="0" lang="en-US" sz="2800" b="0" i="0" u="none" strike="noStrike" cap="none" spc="0" normalizeH="0" baseline="0" dirty="0">
                <a:ln>
                  <a:noFill/>
                </a:ln>
                <a:solidFill>
                  <a:srgbClr val="53585F"/>
                </a:solidFill>
                <a:effectLst/>
                <a:uFillTx/>
                <a:latin typeface="+mj-lt"/>
                <a:ea typeface="Segoe UI"/>
                <a:cs typeface="Segoe UI"/>
                <a:sym typeface="Segoe UI"/>
              </a:rPr>
              <a:t>CMO</a:t>
            </a:r>
          </a:p>
        </p:txBody>
      </p:sp>
      <p:sp>
        <p:nvSpPr>
          <p:cNvPr id="63" name="TextBox 62">
            <a:extLst>
              <a:ext uri="{FF2B5EF4-FFF2-40B4-BE49-F238E27FC236}">
                <a16:creationId xmlns:a16="http://schemas.microsoft.com/office/drawing/2014/main" id="{942781B8-AAAB-4E50-BC20-B2E030D0D1B9}"/>
              </a:ext>
            </a:extLst>
          </p:cNvPr>
          <p:cNvSpPr txBox="1"/>
          <p:nvPr userDrawn="1"/>
        </p:nvSpPr>
        <p:spPr>
          <a:xfrm>
            <a:off x="5361052" y="1500958"/>
            <a:ext cx="1536696" cy="4042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70000"/>
              </a:lnSpc>
              <a:spcBef>
                <a:spcPts val="0"/>
              </a:spcBef>
              <a:spcAft>
                <a:spcPts val="0"/>
              </a:spcAft>
              <a:buClrTx/>
              <a:buSzTx/>
              <a:buFontTx/>
              <a:buNone/>
              <a:tabLst/>
            </a:pPr>
            <a:r>
              <a:rPr kumimoji="0" lang="en-US" sz="2800" b="0" i="0" u="none" strike="noStrike" cap="none" spc="0" normalizeH="0" baseline="0" dirty="0">
                <a:ln>
                  <a:noFill/>
                </a:ln>
                <a:solidFill>
                  <a:srgbClr val="53585F"/>
                </a:solidFill>
                <a:effectLst/>
                <a:uFillTx/>
                <a:latin typeface="+mj-lt"/>
                <a:ea typeface="Segoe UI"/>
                <a:cs typeface="Segoe UI"/>
                <a:sym typeface="Segoe UI"/>
              </a:rPr>
              <a:t>Developer</a:t>
            </a:r>
          </a:p>
        </p:txBody>
      </p:sp>
      <p:sp>
        <p:nvSpPr>
          <p:cNvPr id="64" name="TextBox 63">
            <a:extLst>
              <a:ext uri="{FF2B5EF4-FFF2-40B4-BE49-F238E27FC236}">
                <a16:creationId xmlns:a16="http://schemas.microsoft.com/office/drawing/2014/main" id="{9A291248-D8F4-4251-BCFF-2B6034657344}"/>
              </a:ext>
            </a:extLst>
          </p:cNvPr>
          <p:cNvSpPr txBox="1"/>
          <p:nvPr userDrawn="1"/>
        </p:nvSpPr>
        <p:spPr>
          <a:xfrm>
            <a:off x="7593207" y="1500958"/>
            <a:ext cx="1536696" cy="4042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70000"/>
              </a:lnSpc>
              <a:spcBef>
                <a:spcPts val="0"/>
              </a:spcBef>
              <a:spcAft>
                <a:spcPts val="0"/>
              </a:spcAft>
              <a:buClrTx/>
              <a:buSzTx/>
              <a:buFontTx/>
              <a:buNone/>
              <a:tabLst/>
            </a:pPr>
            <a:r>
              <a:rPr kumimoji="0" lang="en-US" sz="2800" b="0" i="0" u="none" strike="noStrike" cap="none" spc="0" normalizeH="0" baseline="0" dirty="0">
                <a:ln>
                  <a:noFill/>
                </a:ln>
                <a:solidFill>
                  <a:srgbClr val="53585F"/>
                </a:solidFill>
                <a:effectLst/>
                <a:uFillTx/>
                <a:latin typeface="+mj-lt"/>
                <a:ea typeface="Segoe UI"/>
                <a:cs typeface="Segoe UI"/>
                <a:sym typeface="Segoe UI"/>
              </a:rPr>
              <a:t>IT Manager</a:t>
            </a:r>
          </a:p>
        </p:txBody>
      </p:sp>
      <p:sp>
        <p:nvSpPr>
          <p:cNvPr id="65" name="TextBox 64">
            <a:extLst>
              <a:ext uri="{FF2B5EF4-FFF2-40B4-BE49-F238E27FC236}">
                <a16:creationId xmlns:a16="http://schemas.microsoft.com/office/drawing/2014/main" id="{BCAE6799-1EE1-4B10-9FFA-976007003473}"/>
              </a:ext>
            </a:extLst>
          </p:cNvPr>
          <p:cNvSpPr txBox="1"/>
          <p:nvPr userDrawn="1"/>
        </p:nvSpPr>
        <p:spPr>
          <a:xfrm>
            <a:off x="10018894" y="1509233"/>
            <a:ext cx="1536696" cy="7058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70000"/>
              </a:lnSpc>
              <a:spcBef>
                <a:spcPts val="0"/>
              </a:spcBef>
              <a:spcAft>
                <a:spcPts val="0"/>
              </a:spcAft>
              <a:buClrTx/>
              <a:buSzTx/>
              <a:buFontTx/>
              <a:buNone/>
              <a:tabLst/>
            </a:pPr>
            <a:r>
              <a:rPr kumimoji="0" lang="en-US" sz="2800" b="0" i="0" u="none" strike="noStrike" cap="none" spc="0" normalizeH="0" baseline="0" dirty="0">
                <a:ln>
                  <a:noFill/>
                </a:ln>
                <a:solidFill>
                  <a:srgbClr val="53585F"/>
                </a:solidFill>
                <a:effectLst/>
                <a:uFillTx/>
                <a:latin typeface="+mj-lt"/>
                <a:ea typeface="Segoe UI"/>
                <a:cs typeface="Segoe UI"/>
                <a:sym typeface="Segoe UI"/>
              </a:rPr>
              <a:t>Content Manager</a:t>
            </a:r>
          </a:p>
        </p:txBody>
      </p:sp>
      <p:pic>
        <p:nvPicPr>
          <p:cNvPr id="66" name="Graphic 65">
            <a:extLst>
              <a:ext uri="{FF2B5EF4-FFF2-40B4-BE49-F238E27FC236}">
                <a16:creationId xmlns:a16="http://schemas.microsoft.com/office/drawing/2014/main" id="{20F5C236-2B1C-4B66-8287-2162E55F310F}"/>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10388172" y="270211"/>
            <a:ext cx="785114" cy="1021343"/>
          </a:xfrm>
          <a:prstGeom prst="rect">
            <a:avLst/>
          </a:prstGeom>
        </p:spPr>
      </p:pic>
      <p:pic>
        <p:nvPicPr>
          <p:cNvPr id="67" name="Graphic 66">
            <a:extLst>
              <a:ext uri="{FF2B5EF4-FFF2-40B4-BE49-F238E27FC236}">
                <a16:creationId xmlns:a16="http://schemas.microsoft.com/office/drawing/2014/main" id="{E6B2848A-25B8-4301-9961-1CB60CA676A5}"/>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661154" y="4210783"/>
            <a:ext cx="984285" cy="1195203"/>
          </a:xfrm>
          <a:prstGeom prst="rect">
            <a:avLst/>
          </a:prstGeom>
        </p:spPr>
      </p:pic>
      <p:sp>
        <p:nvSpPr>
          <p:cNvPr id="68" name="TextBox 67">
            <a:extLst>
              <a:ext uri="{FF2B5EF4-FFF2-40B4-BE49-F238E27FC236}">
                <a16:creationId xmlns:a16="http://schemas.microsoft.com/office/drawing/2014/main" id="{5F268796-DAA2-47A5-B249-8A9AC395ECB6}"/>
              </a:ext>
            </a:extLst>
          </p:cNvPr>
          <p:cNvSpPr txBox="1"/>
          <p:nvPr userDrawn="1"/>
        </p:nvSpPr>
        <p:spPr>
          <a:xfrm>
            <a:off x="439416" y="5492284"/>
            <a:ext cx="1340670" cy="4042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70000"/>
              </a:lnSpc>
              <a:spcBef>
                <a:spcPts val="0"/>
              </a:spcBef>
              <a:spcAft>
                <a:spcPts val="0"/>
              </a:spcAft>
              <a:buClrTx/>
              <a:buSzTx/>
              <a:buFontTx/>
              <a:buNone/>
              <a:tabLst/>
            </a:pPr>
            <a:r>
              <a:rPr kumimoji="0" lang="en-US" sz="2800" b="0" i="0" u="none" strike="noStrike" cap="none" spc="0" normalizeH="0" baseline="0" dirty="0">
                <a:ln>
                  <a:noFill/>
                </a:ln>
                <a:solidFill>
                  <a:srgbClr val="53585F"/>
                </a:solidFill>
                <a:effectLst/>
                <a:uFillTx/>
                <a:latin typeface="+mj-lt"/>
                <a:ea typeface="Segoe UI"/>
                <a:cs typeface="Segoe UI"/>
                <a:sym typeface="Segoe UI"/>
              </a:rPr>
              <a:t>egrants</a:t>
            </a:r>
          </a:p>
        </p:txBody>
      </p:sp>
      <p:pic>
        <p:nvPicPr>
          <p:cNvPr id="22" name="Graphic 21">
            <a:extLst>
              <a:ext uri="{FF2B5EF4-FFF2-40B4-BE49-F238E27FC236}">
                <a16:creationId xmlns:a16="http://schemas.microsoft.com/office/drawing/2014/main" id="{90EE40C2-2680-45F6-9E86-3A4A60DAB9BB}"/>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3008052" y="4210783"/>
            <a:ext cx="1195203" cy="1195203"/>
          </a:xfrm>
          <a:prstGeom prst="rect">
            <a:avLst/>
          </a:prstGeom>
        </p:spPr>
      </p:pic>
      <p:sp>
        <p:nvSpPr>
          <p:cNvPr id="69" name="TextBox 68">
            <a:extLst>
              <a:ext uri="{FF2B5EF4-FFF2-40B4-BE49-F238E27FC236}">
                <a16:creationId xmlns:a16="http://schemas.microsoft.com/office/drawing/2014/main" id="{CEE9DC2F-4F96-4970-A3F4-977222736B2D}"/>
              </a:ext>
            </a:extLst>
          </p:cNvPr>
          <p:cNvSpPr txBox="1"/>
          <p:nvPr userDrawn="1"/>
        </p:nvSpPr>
        <p:spPr>
          <a:xfrm>
            <a:off x="2614027" y="5492284"/>
            <a:ext cx="1972327" cy="7058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70000"/>
              </a:lnSpc>
              <a:spcBef>
                <a:spcPts val="0"/>
              </a:spcBef>
              <a:spcAft>
                <a:spcPts val="0"/>
              </a:spcAft>
              <a:buClrTx/>
              <a:buSzTx/>
              <a:buFontTx/>
              <a:buNone/>
              <a:tabLst/>
            </a:pPr>
            <a:r>
              <a:rPr kumimoji="0" lang="en-US" sz="2800" b="0" i="0" u="none" strike="noStrike" cap="none" spc="0" normalizeH="0" baseline="0" dirty="0">
                <a:ln>
                  <a:noFill/>
                </a:ln>
                <a:solidFill>
                  <a:srgbClr val="53585F"/>
                </a:solidFill>
                <a:effectLst/>
                <a:uFillTx/>
                <a:latin typeface="+mj-lt"/>
                <a:ea typeface="Segoe UI"/>
                <a:cs typeface="Segoe UI"/>
                <a:sym typeface="Segoe UI"/>
              </a:rPr>
              <a:t>Enterprise</a:t>
            </a:r>
          </a:p>
          <a:p>
            <a:pPr marL="0" marR="0" indent="0" algn="ctr" defTabSz="821531" rtl="0" fontAlgn="auto" latinLnBrk="0" hangingPunct="0">
              <a:lnSpc>
                <a:spcPct val="70000"/>
              </a:lnSpc>
              <a:spcBef>
                <a:spcPts val="0"/>
              </a:spcBef>
              <a:spcAft>
                <a:spcPts val="0"/>
              </a:spcAft>
              <a:buClrTx/>
              <a:buSzTx/>
              <a:buFontTx/>
              <a:buNone/>
              <a:tabLst/>
            </a:pPr>
            <a:r>
              <a:rPr kumimoji="0" lang="en-US" sz="2800" b="0" i="0" u="none" strike="noStrike" cap="none" spc="0" normalizeH="0" baseline="0" dirty="0">
                <a:ln>
                  <a:noFill/>
                </a:ln>
                <a:solidFill>
                  <a:srgbClr val="53585F"/>
                </a:solidFill>
                <a:effectLst/>
                <a:uFillTx/>
                <a:latin typeface="+mj-lt"/>
                <a:ea typeface="Segoe UI"/>
                <a:cs typeface="Segoe UI"/>
                <a:sym typeface="Segoe UI"/>
              </a:rPr>
              <a:t>Content MGMT.</a:t>
            </a:r>
          </a:p>
        </p:txBody>
      </p:sp>
      <p:pic>
        <p:nvPicPr>
          <p:cNvPr id="24" name="Graphic 23">
            <a:extLst>
              <a:ext uri="{FF2B5EF4-FFF2-40B4-BE49-F238E27FC236}">
                <a16:creationId xmlns:a16="http://schemas.microsoft.com/office/drawing/2014/main" id="{5BE1FA45-2E66-4E41-9C83-6950929A27D0}"/>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5538092" y="4181088"/>
            <a:ext cx="1359656" cy="1254592"/>
          </a:xfrm>
          <a:prstGeom prst="rect">
            <a:avLst/>
          </a:prstGeom>
        </p:spPr>
      </p:pic>
      <p:pic>
        <p:nvPicPr>
          <p:cNvPr id="25" name="Graphic 24">
            <a:extLst>
              <a:ext uri="{FF2B5EF4-FFF2-40B4-BE49-F238E27FC236}">
                <a16:creationId xmlns:a16="http://schemas.microsoft.com/office/drawing/2014/main" id="{7F4098D3-9B4B-4470-9186-725C1FB830C3}"/>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7593207" y="4224572"/>
            <a:ext cx="1517979" cy="1181414"/>
          </a:xfrm>
          <a:prstGeom prst="rect">
            <a:avLst/>
          </a:prstGeom>
        </p:spPr>
      </p:pic>
      <p:sp>
        <p:nvSpPr>
          <p:cNvPr id="70" name="TextBox 69">
            <a:extLst>
              <a:ext uri="{FF2B5EF4-FFF2-40B4-BE49-F238E27FC236}">
                <a16:creationId xmlns:a16="http://schemas.microsoft.com/office/drawing/2014/main" id="{DDBB674E-ED97-4CEA-9809-0FA517D39A4C}"/>
              </a:ext>
            </a:extLst>
          </p:cNvPr>
          <p:cNvSpPr txBox="1"/>
          <p:nvPr userDrawn="1"/>
        </p:nvSpPr>
        <p:spPr>
          <a:xfrm>
            <a:off x="5231756" y="5491627"/>
            <a:ext cx="1972327" cy="7058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70000"/>
              </a:lnSpc>
              <a:spcBef>
                <a:spcPts val="0"/>
              </a:spcBef>
              <a:spcAft>
                <a:spcPts val="0"/>
              </a:spcAft>
              <a:buClrTx/>
              <a:buSzTx/>
              <a:buFontTx/>
              <a:buNone/>
              <a:tabLst/>
            </a:pPr>
            <a:r>
              <a:rPr kumimoji="0" lang="en-US" sz="2800" b="0" i="0" u="none" strike="noStrike" cap="none" spc="0" normalizeH="0" baseline="0" dirty="0">
                <a:ln>
                  <a:noFill/>
                </a:ln>
                <a:solidFill>
                  <a:srgbClr val="53585F"/>
                </a:solidFill>
                <a:effectLst/>
                <a:uFillTx/>
                <a:latin typeface="+mj-lt"/>
                <a:ea typeface="Segoe UI"/>
                <a:cs typeface="Segoe UI"/>
                <a:sym typeface="Segoe UI"/>
              </a:rPr>
              <a:t>Managed Services</a:t>
            </a:r>
          </a:p>
        </p:txBody>
      </p:sp>
      <p:sp>
        <p:nvSpPr>
          <p:cNvPr id="71" name="TextBox 70">
            <a:extLst>
              <a:ext uri="{FF2B5EF4-FFF2-40B4-BE49-F238E27FC236}">
                <a16:creationId xmlns:a16="http://schemas.microsoft.com/office/drawing/2014/main" id="{5F622143-56B2-4DC7-B34F-08576E4EF156}"/>
              </a:ext>
            </a:extLst>
          </p:cNvPr>
          <p:cNvSpPr txBox="1"/>
          <p:nvPr userDrawn="1"/>
        </p:nvSpPr>
        <p:spPr>
          <a:xfrm>
            <a:off x="7375391" y="5518986"/>
            <a:ext cx="1972327" cy="7058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70000"/>
              </a:lnSpc>
              <a:spcBef>
                <a:spcPts val="0"/>
              </a:spcBef>
              <a:spcAft>
                <a:spcPts val="0"/>
              </a:spcAft>
              <a:buClrTx/>
              <a:buSzTx/>
              <a:buFontTx/>
              <a:buNone/>
              <a:tabLst/>
            </a:pPr>
            <a:r>
              <a:rPr kumimoji="0" lang="en-US" sz="2800" b="0" i="0" u="none" strike="noStrike" cap="none" spc="0" normalizeH="0" baseline="0" dirty="0">
                <a:ln>
                  <a:noFill/>
                </a:ln>
                <a:solidFill>
                  <a:srgbClr val="53585F"/>
                </a:solidFill>
                <a:effectLst/>
                <a:uFillTx/>
                <a:latin typeface="+mj-lt"/>
                <a:ea typeface="Segoe UI"/>
                <a:cs typeface="Segoe UI"/>
                <a:sym typeface="Segoe UI"/>
              </a:rPr>
              <a:t>Technology Solutions</a:t>
            </a:r>
          </a:p>
        </p:txBody>
      </p:sp>
      <p:pic>
        <p:nvPicPr>
          <p:cNvPr id="5" name="Graphic 4">
            <a:extLst>
              <a:ext uri="{FF2B5EF4-FFF2-40B4-BE49-F238E27FC236}">
                <a16:creationId xmlns:a16="http://schemas.microsoft.com/office/drawing/2014/main" id="{98AD6C05-81C7-490F-86CA-F5FE493F4371}"/>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5357575" y="265083"/>
            <a:ext cx="1400650" cy="932628"/>
          </a:xfrm>
          <a:prstGeom prst="rect">
            <a:avLst/>
          </a:prstGeom>
        </p:spPr>
      </p:pic>
      <p:pic>
        <p:nvPicPr>
          <p:cNvPr id="6" name="Graphic 5">
            <a:extLst>
              <a:ext uri="{FF2B5EF4-FFF2-40B4-BE49-F238E27FC236}">
                <a16:creationId xmlns:a16="http://schemas.microsoft.com/office/drawing/2014/main" id="{27346C48-CCAF-4E35-9CD7-FE6090879761}"/>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7752599" y="278576"/>
            <a:ext cx="1204403" cy="1016658"/>
          </a:xfrm>
          <a:prstGeom prst="rect">
            <a:avLst/>
          </a:prstGeom>
        </p:spPr>
      </p:pic>
    </p:spTree>
    <p:extLst>
      <p:ext uri="{BB962C8B-B14F-4D97-AF65-F5344CB8AC3E}">
        <p14:creationId xmlns:p14="http://schemas.microsoft.com/office/powerpoint/2010/main" val="3065930502"/>
      </p:ext>
    </p:extLst>
  </p:cSld>
  <p:clrMapOvr>
    <a:overrideClrMapping bg1="lt1" tx1="dk1" bg2="lt2" tx2="dk2" accent1="accent1" accent2="accent2" accent3="accent3" accent4="accent4" accent5="accent5" accent6="accent6" hlink="hlink" folHlink="folHlink"/>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Blank - Dark">
    <p:bg>
      <p:bgRef idx="1001">
        <a:schemeClr val="bg1"/>
      </p:bgRef>
    </p:bg>
    <p:spTree>
      <p:nvGrpSpPr>
        <p:cNvPr id="1" name=""/>
        <p:cNvGrpSpPr/>
        <p:nvPr/>
      </p:nvGrpSpPr>
      <p:grpSpPr>
        <a:xfrm>
          <a:off x="0" y="0"/>
          <a:ext cx="0" cy="0"/>
          <a:chOff x="0" y="0"/>
          <a:chExt cx="0" cy="0"/>
        </a:xfrm>
      </p:grpSpPr>
      <p:sp>
        <p:nvSpPr>
          <p:cNvPr id="3"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pic>
        <p:nvPicPr>
          <p:cNvPr id="2" name="Graphic 1">
            <a:extLst>
              <a:ext uri="{FF2B5EF4-FFF2-40B4-BE49-F238E27FC236}">
                <a16:creationId xmlns:a16="http://schemas.microsoft.com/office/drawing/2014/main" id="{5CB65BCB-4F99-48A8-952E-C31CC52ED22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9436" y="361950"/>
            <a:ext cx="918863" cy="1252995"/>
          </a:xfrm>
          <a:prstGeom prst="rect">
            <a:avLst/>
          </a:prstGeom>
        </p:spPr>
      </p:pic>
      <p:pic>
        <p:nvPicPr>
          <p:cNvPr id="4" name="Graphic 3">
            <a:extLst>
              <a:ext uri="{FF2B5EF4-FFF2-40B4-BE49-F238E27FC236}">
                <a16:creationId xmlns:a16="http://schemas.microsoft.com/office/drawing/2014/main" id="{80190FDC-1F4A-4867-B2CE-0E31E73FCD0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617024" y="533192"/>
            <a:ext cx="733970" cy="1011248"/>
          </a:xfrm>
          <a:prstGeom prst="rect">
            <a:avLst/>
          </a:prstGeom>
        </p:spPr>
      </p:pic>
      <p:pic>
        <p:nvPicPr>
          <p:cNvPr id="5" name="Graphic 4">
            <a:extLst>
              <a:ext uri="{FF2B5EF4-FFF2-40B4-BE49-F238E27FC236}">
                <a16:creationId xmlns:a16="http://schemas.microsoft.com/office/drawing/2014/main" id="{A36637F7-AE21-4A98-A6DC-0A6E7783C19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732893" y="639113"/>
            <a:ext cx="1182352" cy="861714"/>
          </a:xfrm>
          <a:prstGeom prst="rect">
            <a:avLst/>
          </a:prstGeom>
        </p:spPr>
      </p:pic>
      <p:pic>
        <p:nvPicPr>
          <p:cNvPr id="6" name="Graphic 5">
            <a:extLst>
              <a:ext uri="{FF2B5EF4-FFF2-40B4-BE49-F238E27FC236}">
                <a16:creationId xmlns:a16="http://schemas.microsoft.com/office/drawing/2014/main" id="{5A6CED96-5030-454E-B53F-E715E19AF788}"/>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923045" y="639113"/>
            <a:ext cx="1047574" cy="861714"/>
          </a:xfrm>
          <a:prstGeom prst="rect">
            <a:avLst/>
          </a:prstGeom>
        </p:spPr>
      </p:pic>
      <p:pic>
        <p:nvPicPr>
          <p:cNvPr id="7" name="Graphic 6">
            <a:extLst>
              <a:ext uri="{FF2B5EF4-FFF2-40B4-BE49-F238E27FC236}">
                <a16:creationId xmlns:a16="http://schemas.microsoft.com/office/drawing/2014/main" id="{81CB82F0-2B27-4443-A4E7-C4A48CC4D131}"/>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8921012" y="375649"/>
            <a:ext cx="451588" cy="1047684"/>
          </a:xfrm>
          <a:prstGeom prst="rect">
            <a:avLst/>
          </a:prstGeom>
        </p:spPr>
      </p:pic>
      <p:pic>
        <p:nvPicPr>
          <p:cNvPr id="8" name="Graphic 7">
            <a:extLst>
              <a:ext uri="{FF2B5EF4-FFF2-40B4-BE49-F238E27FC236}">
                <a16:creationId xmlns:a16="http://schemas.microsoft.com/office/drawing/2014/main" id="{D79E9A0D-4AD3-4E86-949E-85384F31F6E1}"/>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814685" y="2176749"/>
            <a:ext cx="823615" cy="670060"/>
          </a:xfrm>
          <a:prstGeom prst="rect">
            <a:avLst/>
          </a:prstGeom>
        </p:spPr>
      </p:pic>
      <p:pic>
        <p:nvPicPr>
          <p:cNvPr id="9" name="Graphic 8">
            <a:extLst>
              <a:ext uri="{FF2B5EF4-FFF2-40B4-BE49-F238E27FC236}">
                <a16:creationId xmlns:a16="http://schemas.microsoft.com/office/drawing/2014/main" id="{D2B6E0E9-15D1-4220-8391-C63B84BC67B6}"/>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2586957" y="2093047"/>
            <a:ext cx="837062" cy="730768"/>
          </a:xfrm>
          <a:prstGeom prst="rect">
            <a:avLst/>
          </a:prstGeom>
        </p:spPr>
      </p:pic>
      <p:pic>
        <p:nvPicPr>
          <p:cNvPr id="10" name="Graphic 9">
            <a:extLst>
              <a:ext uri="{FF2B5EF4-FFF2-40B4-BE49-F238E27FC236}">
                <a16:creationId xmlns:a16="http://schemas.microsoft.com/office/drawing/2014/main" id="{64DFE8C3-AC6E-477F-BB34-7DEAE409C0CD}"/>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4631292" y="2093047"/>
            <a:ext cx="1182352" cy="941874"/>
          </a:xfrm>
          <a:prstGeom prst="rect">
            <a:avLst/>
          </a:prstGeom>
        </p:spPr>
      </p:pic>
      <p:pic>
        <p:nvPicPr>
          <p:cNvPr id="11" name="Graphic 10">
            <a:extLst>
              <a:ext uri="{FF2B5EF4-FFF2-40B4-BE49-F238E27FC236}">
                <a16:creationId xmlns:a16="http://schemas.microsoft.com/office/drawing/2014/main" id="{ED390A1F-7773-4129-BB06-6F91A2E76CA2}"/>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6952675" y="2176749"/>
            <a:ext cx="1118679" cy="774470"/>
          </a:xfrm>
          <a:prstGeom prst="rect">
            <a:avLst/>
          </a:prstGeom>
        </p:spPr>
      </p:pic>
      <p:pic>
        <p:nvPicPr>
          <p:cNvPr id="12" name="Graphic 11">
            <a:extLst>
              <a:ext uri="{FF2B5EF4-FFF2-40B4-BE49-F238E27FC236}">
                <a16:creationId xmlns:a16="http://schemas.microsoft.com/office/drawing/2014/main" id="{1BB38468-D4D6-42B7-8248-851067FD4773}"/>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10451133" y="639112"/>
            <a:ext cx="727247" cy="812805"/>
          </a:xfrm>
          <a:prstGeom prst="rect">
            <a:avLst/>
          </a:prstGeom>
        </p:spPr>
      </p:pic>
      <p:pic>
        <p:nvPicPr>
          <p:cNvPr id="13" name="Graphic 12">
            <a:extLst>
              <a:ext uri="{FF2B5EF4-FFF2-40B4-BE49-F238E27FC236}">
                <a16:creationId xmlns:a16="http://schemas.microsoft.com/office/drawing/2014/main" id="{8F3F2C32-5C64-4DAB-B6FC-E39D42B8A63B}"/>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8918972" y="2144963"/>
            <a:ext cx="838043" cy="838043"/>
          </a:xfrm>
          <a:prstGeom prst="rect">
            <a:avLst/>
          </a:prstGeom>
        </p:spPr>
      </p:pic>
      <p:pic>
        <p:nvPicPr>
          <p:cNvPr id="14" name="Graphic 13">
            <a:extLst>
              <a:ext uri="{FF2B5EF4-FFF2-40B4-BE49-F238E27FC236}">
                <a16:creationId xmlns:a16="http://schemas.microsoft.com/office/drawing/2014/main" id="{36B2B6A4-1EE4-4C44-ACBF-AF5C8F415777}"/>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10529189" y="2189779"/>
            <a:ext cx="748411" cy="748411"/>
          </a:xfrm>
          <a:prstGeom prst="rect">
            <a:avLst/>
          </a:prstGeom>
        </p:spPr>
      </p:pic>
      <p:pic>
        <p:nvPicPr>
          <p:cNvPr id="17" name="Graphic 16">
            <a:extLst>
              <a:ext uri="{FF2B5EF4-FFF2-40B4-BE49-F238E27FC236}">
                <a16:creationId xmlns:a16="http://schemas.microsoft.com/office/drawing/2014/main" id="{62A4D39E-9A7F-4067-97E6-744537B55E27}"/>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4806111" y="3456570"/>
            <a:ext cx="1007533" cy="863600"/>
          </a:xfrm>
          <a:prstGeom prst="rect">
            <a:avLst/>
          </a:prstGeom>
        </p:spPr>
      </p:pic>
      <p:pic>
        <p:nvPicPr>
          <p:cNvPr id="19" name="Graphic 18">
            <a:extLst>
              <a:ext uri="{FF2B5EF4-FFF2-40B4-BE49-F238E27FC236}">
                <a16:creationId xmlns:a16="http://schemas.microsoft.com/office/drawing/2014/main" id="{EACCFECA-C251-4677-8E4B-0CE2A556D3A9}"/>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7156269" y="3384492"/>
            <a:ext cx="627498" cy="912725"/>
          </a:xfrm>
          <a:prstGeom prst="rect">
            <a:avLst/>
          </a:prstGeom>
        </p:spPr>
      </p:pic>
      <p:pic>
        <p:nvPicPr>
          <p:cNvPr id="20" name="Graphic 19">
            <a:extLst>
              <a:ext uri="{FF2B5EF4-FFF2-40B4-BE49-F238E27FC236}">
                <a16:creationId xmlns:a16="http://schemas.microsoft.com/office/drawing/2014/main" id="{26F8C0AF-84EF-4CB9-97BC-BF2C9882F135}"/>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8744508" y="3704636"/>
            <a:ext cx="951942" cy="587964"/>
          </a:xfrm>
          <a:prstGeom prst="rect">
            <a:avLst/>
          </a:prstGeom>
        </p:spPr>
      </p:pic>
      <p:pic>
        <p:nvPicPr>
          <p:cNvPr id="21" name="Graphic 20">
            <a:extLst>
              <a:ext uri="{FF2B5EF4-FFF2-40B4-BE49-F238E27FC236}">
                <a16:creationId xmlns:a16="http://schemas.microsoft.com/office/drawing/2014/main" id="{4B3B5D06-0EF7-4D42-A211-F48BA5290161}"/>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10451133" y="3405830"/>
            <a:ext cx="1181100" cy="885825"/>
          </a:xfrm>
          <a:prstGeom prst="rect">
            <a:avLst/>
          </a:prstGeom>
        </p:spPr>
      </p:pic>
      <p:pic>
        <p:nvPicPr>
          <p:cNvPr id="22" name="Graphic 21">
            <a:extLst>
              <a:ext uri="{FF2B5EF4-FFF2-40B4-BE49-F238E27FC236}">
                <a16:creationId xmlns:a16="http://schemas.microsoft.com/office/drawing/2014/main" id="{55A6E3EF-AF18-4D99-B4A0-3D02D6B2BDA3}"/>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760565" y="4824380"/>
            <a:ext cx="560235" cy="814887"/>
          </a:xfrm>
          <a:prstGeom prst="rect">
            <a:avLst/>
          </a:prstGeom>
        </p:spPr>
      </p:pic>
      <p:pic>
        <p:nvPicPr>
          <p:cNvPr id="23" name="Graphic 22">
            <a:extLst>
              <a:ext uri="{FF2B5EF4-FFF2-40B4-BE49-F238E27FC236}">
                <a16:creationId xmlns:a16="http://schemas.microsoft.com/office/drawing/2014/main" id="{019544E4-9403-41DE-8582-C5D74F449DE9}"/>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2776246" y="4915657"/>
            <a:ext cx="647700" cy="438150"/>
          </a:xfrm>
          <a:prstGeom prst="rect">
            <a:avLst/>
          </a:prstGeom>
        </p:spPr>
      </p:pic>
      <p:pic>
        <p:nvPicPr>
          <p:cNvPr id="24" name="Graphic 23">
            <a:extLst>
              <a:ext uri="{FF2B5EF4-FFF2-40B4-BE49-F238E27FC236}">
                <a16:creationId xmlns:a16="http://schemas.microsoft.com/office/drawing/2014/main" id="{579866B7-F6F9-4B1B-9D45-EE55ADE04B1B}"/>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4955872" y="4817965"/>
            <a:ext cx="805116" cy="633534"/>
          </a:xfrm>
          <a:prstGeom prst="rect">
            <a:avLst/>
          </a:prstGeom>
        </p:spPr>
      </p:pic>
      <p:pic>
        <p:nvPicPr>
          <p:cNvPr id="25" name="Graphic 24">
            <a:extLst>
              <a:ext uri="{FF2B5EF4-FFF2-40B4-BE49-F238E27FC236}">
                <a16:creationId xmlns:a16="http://schemas.microsoft.com/office/drawing/2014/main" id="{7321FF02-EFDB-4CF6-904D-6CC21DFDED3A}"/>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6904499" y="4837604"/>
            <a:ext cx="1346617" cy="516203"/>
          </a:xfrm>
          <a:prstGeom prst="rect">
            <a:avLst/>
          </a:prstGeom>
        </p:spPr>
      </p:pic>
      <p:pic>
        <p:nvPicPr>
          <p:cNvPr id="26" name="Graphic 25">
            <a:extLst>
              <a:ext uri="{FF2B5EF4-FFF2-40B4-BE49-F238E27FC236}">
                <a16:creationId xmlns:a16="http://schemas.microsoft.com/office/drawing/2014/main" id="{ACD6509F-1FDF-4410-9B05-03E6988AD4B9}"/>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8918972" y="4572238"/>
            <a:ext cx="667590" cy="781569"/>
          </a:xfrm>
          <a:prstGeom prst="rect">
            <a:avLst/>
          </a:prstGeom>
        </p:spPr>
      </p:pic>
      <p:pic>
        <p:nvPicPr>
          <p:cNvPr id="28" name="Graphic 27">
            <a:extLst>
              <a:ext uri="{FF2B5EF4-FFF2-40B4-BE49-F238E27FC236}">
                <a16:creationId xmlns:a16="http://schemas.microsoft.com/office/drawing/2014/main" id="{EC0FA130-C4A0-443E-AF43-6FC9E8EF4D4C}"/>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2415043" y="3530729"/>
            <a:ext cx="1197072" cy="832746"/>
          </a:xfrm>
          <a:prstGeom prst="rect">
            <a:avLst/>
          </a:prstGeom>
        </p:spPr>
      </p:pic>
      <p:pic>
        <p:nvPicPr>
          <p:cNvPr id="29" name="Graphic 28">
            <a:extLst>
              <a:ext uri="{FF2B5EF4-FFF2-40B4-BE49-F238E27FC236}">
                <a16:creationId xmlns:a16="http://schemas.microsoft.com/office/drawing/2014/main" id="{13F5A40E-5DC3-492C-BFDC-BF6CCE1F5B7D}"/>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760937" y="3525820"/>
            <a:ext cx="814387" cy="837655"/>
          </a:xfrm>
          <a:prstGeom prst="rect">
            <a:avLst/>
          </a:prstGeom>
        </p:spPr>
      </p:pic>
      <p:pic>
        <p:nvPicPr>
          <p:cNvPr id="30" name="Graphic 29">
            <a:extLst>
              <a:ext uri="{FF2B5EF4-FFF2-40B4-BE49-F238E27FC236}">
                <a16:creationId xmlns:a16="http://schemas.microsoft.com/office/drawing/2014/main" id="{F3594332-F113-4631-9725-9ABDA5FDB532}"/>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2511303" y="5732328"/>
            <a:ext cx="1004552" cy="1004548"/>
          </a:xfrm>
          <a:prstGeom prst="rect">
            <a:avLst/>
          </a:prstGeom>
        </p:spPr>
      </p:pic>
      <p:pic>
        <p:nvPicPr>
          <p:cNvPr id="33" name="Graphic 32">
            <a:extLst>
              <a:ext uri="{FF2B5EF4-FFF2-40B4-BE49-F238E27FC236}">
                <a16:creationId xmlns:a16="http://schemas.microsoft.com/office/drawing/2014/main" id="{E5EE4A65-5A2C-4107-A707-5AD91155A1E1}"/>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4801614" y="5732327"/>
            <a:ext cx="959373" cy="959373"/>
          </a:xfrm>
          <a:prstGeom prst="rect">
            <a:avLst/>
          </a:prstGeom>
        </p:spPr>
      </p:pic>
      <p:pic>
        <p:nvPicPr>
          <p:cNvPr id="34" name="Graphic 33">
            <a:extLst>
              <a:ext uri="{FF2B5EF4-FFF2-40B4-BE49-F238E27FC236}">
                <a16:creationId xmlns:a16="http://schemas.microsoft.com/office/drawing/2014/main" id="{1F741F3E-0450-4256-A48F-90E8E6834208}"/>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rot="5400000">
            <a:off x="7241012" y="5617280"/>
            <a:ext cx="830740" cy="1189466"/>
          </a:xfrm>
          <a:prstGeom prst="rect">
            <a:avLst/>
          </a:prstGeom>
        </p:spPr>
      </p:pic>
      <p:pic>
        <p:nvPicPr>
          <p:cNvPr id="35" name="Graphic 34">
            <a:extLst>
              <a:ext uri="{FF2B5EF4-FFF2-40B4-BE49-F238E27FC236}">
                <a16:creationId xmlns:a16="http://schemas.microsoft.com/office/drawing/2014/main" id="{DA15D699-3BE6-4B76-A5CF-7505160C0427}"/>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8840495" y="5808431"/>
            <a:ext cx="824694" cy="798513"/>
          </a:xfrm>
          <a:prstGeom prst="rect">
            <a:avLst/>
          </a:prstGeom>
        </p:spPr>
      </p:pic>
      <p:pic>
        <p:nvPicPr>
          <p:cNvPr id="36" name="Graphic 35">
            <a:extLst>
              <a:ext uri="{FF2B5EF4-FFF2-40B4-BE49-F238E27FC236}">
                <a16:creationId xmlns:a16="http://schemas.microsoft.com/office/drawing/2014/main" id="{F490A9AC-804C-4D28-9FEE-87727F24AAC3}"/>
              </a:ext>
            </a:extLst>
          </p:cNvPr>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10377294" y="5624912"/>
            <a:ext cx="1301022" cy="1002471"/>
          </a:xfrm>
          <a:prstGeom prst="rect">
            <a:avLst/>
          </a:prstGeom>
        </p:spPr>
      </p:pic>
      <p:pic>
        <p:nvPicPr>
          <p:cNvPr id="15" name="Graphic 14">
            <a:extLst>
              <a:ext uri="{FF2B5EF4-FFF2-40B4-BE49-F238E27FC236}">
                <a16:creationId xmlns:a16="http://schemas.microsoft.com/office/drawing/2014/main" id="{DC285421-9913-4BBE-9A1A-4AC5F347BF80}"/>
              </a:ext>
            </a:extLst>
          </p:cNvPr>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10599451" y="4574503"/>
            <a:ext cx="956139" cy="834449"/>
          </a:xfrm>
          <a:prstGeom prst="rect">
            <a:avLst/>
          </a:prstGeom>
        </p:spPr>
      </p:pic>
    </p:spTree>
    <p:extLst>
      <p:ext uri="{BB962C8B-B14F-4D97-AF65-F5344CB8AC3E}">
        <p14:creationId xmlns:p14="http://schemas.microsoft.com/office/powerpoint/2010/main" val="3509200890"/>
      </p:ext>
    </p:extLst>
  </p:cSld>
  <p:clrMapOvr>
    <a:overrideClrMapping bg1="lt1" tx1="dk1" bg2="lt2" tx2="dk2" accent1="accent1" accent2="accent2" accent3="accent3" accent4="accent4" accent5="accent5" accent6="accent6" hlink="hlink" folHlink="folHlink"/>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FA9C782-04E7-43CB-B87B-6E079EC50966}"/>
              </a:ext>
            </a:extLst>
          </p:cNvPr>
          <p:cNvSpPr>
            <a:spLocks noGrp="1"/>
          </p:cNvSpPr>
          <p:nvPr>
            <p:ph type="sldNum" sz="quarter" idx="10"/>
          </p:nvPr>
        </p:nvSpPr>
        <p:spPr/>
        <p:txBody>
          <a:bodyPr/>
          <a:lstStyle/>
          <a:p>
            <a:fld id="{330EA680-D336-4FF7-8B7A-9848BB0A1C32}" type="slidenum">
              <a:rPr lang="en-US" smtClean="0"/>
              <a:t>‹#›</a:t>
            </a:fld>
            <a:endParaRPr lang="en-US" dirty="0"/>
          </a:p>
        </p:txBody>
      </p:sp>
      <p:pic>
        <p:nvPicPr>
          <p:cNvPr id="4" name="Graphic 3">
            <a:extLst>
              <a:ext uri="{FF2B5EF4-FFF2-40B4-BE49-F238E27FC236}">
                <a16:creationId xmlns:a16="http://schemas.microsoft.com/office/drawing/2014/main" id="{2F414FF3-BE11-4505-B1AB-6C526122F6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35000" y="439737"/>
            <a:ext cx="608563" cy="931863"/>
          </a:xfrm>
          <a:prstGeom prst="rect">
            <a:avLst/>
          </a:prstGeom>
        </p:spPr>
      </p:pic>
      <p:pic>
        <p:nvPicPr>
          <p:cNvPr id="5" name="Graphic 4">
            <a:extLst>
              <a:ext uri="{FF2B5EF4-FFF2-40B4-BE49-F238E27FC236}">
                <a16:creationId xmlns:a16="http://schemas.microsoft.com/office/drawing/2014/main" id="{E313FDC1-BE6D-4691-8B70-63B9A1E0D70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862137" y="457200"/>
            <a:ext cx="1303020" cy="914400"/>
          </a:xfrm>
          <a:prstGeom prst="rect">
            <a:avLst/>
          </a:prstGeom>
        </p:spPr>
      </p:pic>
      <p:pic>
        <p:nvPicPr>
          <p:cNvPr id="6" name="Graphic 5">
            <a:extLst>
              <a:ext uri="{FF2B5EF4-FFF2-40B4-BE49-F238E27FC236}">
                <a16:creationId xmlns:a16="http://schemas.microsoft.com/office/drawing/2014/main" id="{7D330967-89FD-40FC-9518-D47F0839DDB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3965574" y="366585"/>
            <a:ext cx="1025525" cy="1005015"/>
          </a:xfrm>
          <a:prstGeom prst="rect">
            <a:avLst/>
          </a:prstGeom>
        </p:spPr>
      </p:pic>
      <p:pic>
        <p:nvPicPr>
          <p:cNvPr id="7" name="Graphic 6">
            <a:extLst>
              <a:ext uri="{FF2B5EF4-FFF2-40B4-BE49-F238E27FC236}">
                <a16:creationId xmlns:a16="http://schemas.microsoft.com/office/drawing/2014/main" id="{FDD1F855-23C8-411C-8C70-AD09701E8153}"/>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350318" y="1970087"/>
            <a:ext cx="1177925" cy="913907"/>
          </a:xfrm>
          <a:prstGeom prst="rect">
            <a:avLst/>
          </a:prstGeom>
        </p:spPr>
      </p:pic>
      <p:pic>
        <p:nvPicPr>
          <p:cNvPr id="8" name="Graphic 7">
            <a:extLst>
              <a:ext uri="{FF2B5EF4-FFF2-40B4-BE49-F238E27FC236}">
                <a16:creationId xmlns:a16="http://schemas.microsoft.com/office/drawing/2014/main" id="{2A48628D-320A-4919-986A-AD8F2C1CE731}"/>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5645150" y="517647"/>
            <a:ext cx="1200150" cy="853953"/>
          </a:xfrm>
          <a:prstGeom prst="rect">
            <a:avLst/>
          </a:prstGeom>
        </p:spPr>
      </p:pic>
      <p:pic>
        <p:nvPicPr>
          <p:cNvPr id="11" name="Graphic 10">
            <a:extLst>
              <a:ext uri="{FF2B5EF4-FFF2-40B4-BE49-F238E27FC236}">
                <a16:creationId xmlns:a16="http://schemas.microsoft.com/office/drawing/2014/main" id="{22D5911B-6246-412A-AFCC-2BF52BF331B6}"/>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2048071" y="1970087"/>
            <a:ext cx="931151" cy="900113"/>
          </a:xfrm>
          <a:prstGeom prst="rect">
            <a:avLst/>
          </a:prstGeom>
        </p:spPr>
      </p:pic>
      <p:pic>
        <p:nvPicPr>
          <p:cNvPr id="12" name="Graphic 11">
            <a:extLst>
              <a:ext uri="{FF2B5EF4-FFF2-40B4-BE49-F238E27FC236}">
                <a16:creationId xmlns:a16="http://schemas.microsoft.com/office/drawing/2014/main" id="{008885A6-5874-4966-9CEA-5B0A84316221}"/>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350318" y="3621352"/>
            <a:ext cx="2382118" cy="623888"/>
          </a:xfrm>
          <a:prstGeom prst="rect">
            <a:avLst/>
          </a:prstGeom>
        </p:spPr>
      </p:pic>
      <p:pic>
        <p:nvPicPr>
          <p:cNvPr id="13" name="Graphic 12">
            <a:extLst>
              <a:ext uri="{FF2B5EF4-FFF2-40B4-BE49-F238E27FC236}">
                <a16:creationId xmlns:a16="http://schemas.microsoft.com/office/drawing/2014/main" id="{CAA03BEA-D5EB-40BA-A39C-A494A536C066}"/>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3851272" y="2078671"/>
            <a:ext cx="1254128" cy="696738"/>
          </a:xfrm>
          <a:prstGeom prst="rect">
            <a:avLst/>
          </a:prstGeom>
        </p:spPr>
      </p:pic>
      <p:pic>
        <p:nvPicPr>
          <p:cNvPr id="18" name="Graphic 17">
            <a:extLst>
              <a:ext uri="{FF2B5EF4-FFF2-40B4-BE49-F238E27FC236}">
                <a16:creationId xmlns:a16="http://schemas.microsoft.com/office/drawing/2014/main" id="{1D8A0C55-0956-413D-BF2D-C7B049C39F73}"/>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7694532" y="424801"/>
            <a:ext cx="763668" cy="888580"/>
          </a:xfrm>
          <a:prstGeom prst="rect">
            <a:avLst/>
          </a:prstGeom>
        </p:spPr>
      </p:pic>
      <p:pic>
        <p:nvPicPr>
          <p:cNvPr id="19" name="Graphic 18">
            <a:extLst>
              <a:ext uri="{FF2B5EF4-FFF2-40B4-BE49-F238E27FC236}">
                <a16:creationId xmlns:a16="http://schemas.microsoft.com/office/drawing/2014/main" id="{20451EAB-209D-40BC-963E-E42FD0EE381C}"/>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9092191" y="295226"/>
            <a:ext cx="913084" cy="1147730"/>
          </a:xfrm>
          <a:prstGeom prst="rect">
            <a:avLst/>
          </a:prstGeom>
        </p:spPr>
      </p:pic>
      <p:pic>
        <p:nvPicPr>
          <p:cNvPr id="20" name="Graphic 19">
            <a:extLst>
              <a:ext uri="{FF2B5EF4-FFF2-40B4-BE49-F238E27FC236}">
                <a16:creationId xmlns:a16="http://schemas.microsoft.com/office/drawing/2014/main" id="{1645827B-1BFC-4A9D-8CC3-49135507507B}"/>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10628228" y="446290"/>
            <a:ext cx="1128358" cy="996666"/>
          </a:xfrm>
          <a:prstGeom prst="rect">
            <a:avLst/>
          </a:prstGeom>
        </p:spPr>
      </p:pic>
      <p:pic>
        <p:nvPicPr>
          <p:cNvPr id="21" name="Graphic 20">
            <a:extLst>
              <a:ext uri="{FF2B5EF4-FFF2-40B4-BE49-F238E27FC236}">
                <a16:creationId xmlns:a16="http://schemas.microsoft.com/office/drawing/2014/main" id="{09CEDC96-BC62-418B-8841-989F1F4AFC06}"/>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5705122" y="1955800"/>
            <a:ext cx="1140178" cy="914400"/>
          </a:xfrm>
          <a:prstGeom prst="rect">
            <a:avLst/>
          </a:prstGeom>
        </p:spPr>
      </p:pic>
      <p:pic>
        <p:nvPicPr>
          <p:cNvPr id="26" name="Graphic 25">
            <a:extLst>
              <a:ext uri="{FF2B5EF4-FFF2-40B4-BE49-F238E27FC236}">
                <a16:creationId xmlns:a16="http://schemas.microsoft.com/office/drawing/2014/main" id="{B7E7ED8C-BCA5-4A60-81BC-FF9969291960}"/>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7556913" y="1957880"/>
            <a:ext cx="1160367" cy="1034922"/>
          </a:xfrm>
          <a:prstGeom prst="rect">
            <a:avLst/>
          </a:prstGeom>
        </p:spPr>
      </p:pic>
      <p:pic>
        <p:nvPicPr>
          <p:cNvPr id="27" name="Graphic 26">
            <a:extLst>
              <a:ext uri="{FF2B5EF4-FFF2-40B4-BE49-F238E27FC236}">
                <a16:creationId xmlns:a16="http://schemas.microsoft.com/office/drawing/2014/main" id="{A567C9FD-4319-4430-9962-478A13E0EEA6}"/>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9203666" y="1970087"/>
            <a:ext cx="958850" cy="871682"/>
          </a:xfrm>
          <a:prstGeom prst="rect">
            <a:avLst/>
          </a:prstGeom>
        </p:spPr>
      </p:pic>
      <p:pic>
        <p:nvPicPr>
          <p:cNvPr id="28" name="Graphic 27">
            <a:extLst>
              <a:ext uri="{FF2B5EF4-FFF2-40B4-BE49-F238E27FC236}">
                <a16:creationId xmlns:a16="http://schemas.microsoft.com/office/drawing/2014/main" id="{D53656B3-9DD9-42B1-A90B-D902107826CE}"/>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3573257" y="3312251"/>
            <a:ext cx="1810158" cy="1024618"/>
          </a:xfrm>
          <a:prstGeom prst="rect">
            <a:avLst/>
          </a:prstGeom>
        </p:spPr>
      </p:pic>
      <p:pic>
        <p:nvPicPr>
          <p:cNvPr id="29" name="Graphic 28">
            <a:extLst>
              <a:ext uri="{FF2B5EF4-FFF2-40B4-BE49-F238E27FC236}">
                <a16:creationId xmlns:a16="http://schemas.microsoft.com/office/drawing/2014/main" id="{5412AFF3-A9DC-43C6-86B8-CD465B0A31B1}"/>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5795962" y="3312251"/>
            <a:ext cx="1049338" cy="1049338"/>
          </a:xfrm>
          <a:prstGeom prst="rect">
            <a:avLst/>
          </a:prstGeom>
        </p:spPr>
      </p:pic>
      <p:pic>
        <p:nvPicPr>
          <p:cNvPr id="30" name="Graphic 29">
            <a:extLst>
              <a:ext uri="{FF2B5EF4-FFF2-40B4-BE49-F238E27FC236}">
                <a16:creationId xmlns:a16="http://schemas.microsoft.com/office/drawing/2014/main" id="{F7C7C319-0F0F-43A1-8544-933B94BDFD82}"/>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7556913" y="3258691"/>
            <a:ext cx="1235004" cy="1078178"/>
          </a:xfrm>
          <a:prstGeom prst="rect">
            <a:avLst/>
          </a:prstGeom>
        </p:spPr>
      </p:pic>
      <p:pic>
        <p:nvPicPr>
          <p:cNvPr id="31" name="Graphic 30">
            <a:extLst>
              <a:ext uri="{FF2B5EF4-FFF2-40B4-BE49-F238E27FC236}">
                <a16:creationId xmlns:a16="http://schemas.microsoft.com/office/drawing/2014/main" id="{BAA5BD10-F039-45F5-BAAA-4881BED5DA98}"/>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10683436" y="1970087"/>
            <a:ext cx="1073150" cy="883771"/>
          </a:xfrm>
          <a:prstGeom prst="rect">
            <a:avLst/>
          </a:prstGeom>
        </p:spPr>
      </p:pic>
      <p:pic>
        <p:nvPicPr>
          <p:cNvPr id="32" name="Graphic 31">
            <a:extLst>
              <a:ext uri="{FF2B5EF4-FFF2-40B4-BE49-F238E27FC236}">
                <a16:creationId xmlns:a16="http://schemas.microsoft.com/office/drawing/2014/main" id="{C80DC88A-19BD-41C6-AB07-5B66A08E80BD}"/>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9092191" y="3380989"/>
            <a:ext cx="1241378" cy="864250"/>
          </a:xfrm>
          <a:prstGeom prst="rect">
            <a:avLst/>
          </a:prstGeom>
        </p:spPr>
      </p:pic>
      <p:pic>
        <p:nvPicPr>
          <p:cNvPr id="33" name="Graphic 32">
            <a:extLst>
              <a:ext uri="{FF2B5EF4-FFF2-40B4-BE49-F238E27FC236}">
                <a16:creationId xmlns:a16="http://schemas.microsoft.com/office/drawing/2014/main" id="{0C04138B-98B6-40B3-8488-E9AB9D84AD8E}"/>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10732577" y="3380989"/>
            <a:ext cx="1180685" cy="1043396"/>
          </a:xfrm>
          <a:prstGeom prst="rect">
            <a:avLst/>
          </a:prstGeom>
        </p:spPr>
      </p:pic>
      <p:pic>
        <p:nvPicPr>
          <p:cNvPr id="35" name="Graphic 34">
            <a:extLst>
              <a:ext uri="{FF2B5EF4-FFF2-40B4-BE49-F238E27FC236}">
                <a16:creationId xmlns:a16="http://schemas.microsoft.com/office/drawing/2014/main" id="{B2E71452-8369-4A2E-870C-B6F20FA8CB84}"/>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849201" y="4775154"/>
            <a:ext cx="1012936" cy="902834"/>
          </a:xfrm>
          <a:prstGeom prst="rect">
            <a:avLst/>
          </a:prstGeom>
        </p:spPr>
      </p:pic>
      <p:pic>
        <p:nvPicPr>
          <p:cNvPr id="2" name="Graphic 1">
            <a:extLst>
              <a:ext uri="{FF2B5EF4-FFF2-40B4-BE49-F238E27FC236}">
                <a16:creationId xmlns:a16="http://schemas.microsoft.com/office/drawing/2014/main" id="{135F94AF-F1DB-4301-AC53-3A4FBF34D6F6}"/>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2405650" y="4663149"/>
            <a:ext cx="978864" cy="913606"/>
          </a:xfrm>
          <a:prstGeom prst="rect">
            <a:avLst/>
          </a:prstGeom>
        </p:spPr>
      </p:pic>
      <p:pic>
        <p:nvPicPr>
          <p:cNvPr id="9" name="Graphic 8">
            <a:extLst>
              <a:ext uri="{FF2B5EF4-FFF2-40B4-BE49-F238E27FC236}">
                <a16:creationId xmlns:a16="http://schemas.microsoft.com/office/drawing/2014/main" id="{32E2DB5F-70F4-48F8-9132-541423AF87FD}"/>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3928027" y="4873711"/>
            <a:ext cx="1132090" cy="679254"/>
          </a:xfrm>
          <a:prstGeom prst="rect">
            <a:avLst/>
          </a:prstGeom>
        </p:spPr>
      </p:pic>
      <p:pic>
        <p:nvPicPr>
          <p:cNvPr id="10" name="Graphic 9">
            <a:extLst>
              <a:ext uri="{FF2B5EF4-FFF2-40B4-BE49-F238E27FC236}">
                <a16:creationId xmlns:a16="http://schemas.microsoft.com/office/drawing/2014/main" id="{4F1963F4-F700-43E0-8ED4-515C5F1CE1ED}"/>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5795962" y="4765111"/>
            <a:ext cx="909062" cy="787854"/>
          </a:xfrm>
          <a:prstGeom prst="rect">
            <a:avLst/>
          </a:prstGeom>
        </p:spPr>
      </p:pic>
      <p:pic>
        <p:nvPicPr>
          <p:cNvPr id="34" name="Graphic 33">
            <a:extLst>
              <a:ext uri="{FF2B5EF4-FFF2-40B4-BE49-F238E27FC236}">
                <a16:creationId xmlns:a16="http://schemas.microsoft.com/office/drawing/2014/main" id="{4686FAD6-AB9F-4D5C-92DC-9B1EA924D6B1}"/>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7524619" y="4837304"/>
            <a:ext cx="1081096" cy="752067"/>
          </a:xfrm>
          <a:prstGeom prst="rect">
            <a:avLst/>
          </a:prstGeom>
        </p:spPr>
      </p:pic>
      <p:pic>
        <p:nvPicPr>
          <p:cNvPr id="14" name="Graphic 13">
            <a:extLst>
              <a:ext uri="{FF2B5EF4-FFF2-40B4-BE49-F238E27FC236}">
                <a16:creationId xmlns:a16="http://schemas.microsoft.com/office/drawing/2014/main" id="{A72ECA01-2E15-4A50-807D-3A3048B0B891}"/>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9336930" y="4609484"/>
            <a:ext cx="751899" cy="1027595"/>
          </a:xfrm>
          <a:prstGeom prst="rect">
            <a:avLst/>
          </a:prstGeom>
        </p:spPr>
      </p:pic>
      <p:pic>
        <p:nvPicPr>
          <p:cNvPr id="15" name="Graphic 14">
            <a:extLst>
              <a:ext uri="{FF2B5EF4-FFF2-40B4-BE49-F238E27FC236}">
                <a16:creationId xmlns:a16="http://schemas.microsoft.com/office/drawing/2014/main" id="{DAF3BAC2-05E2-412D-ADDF-CE83089919D8}"/>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10820044" y="4813812"/>
            <a:ext cx="1073826" cy="823267"/>
          </a:xfrm>
          <a:prstGeom prst="rect">
            <a:avLst/>
          </a:prstGeom>
        </p:spPr>
      </p:pic>
      <p:pic>
        <p:nvPicPr>
          <p:cNvPr id="16" name="Graphic 15">
            <a:extLst>
              <a:ext uri="{FF2B5EF4-FFF2-40B4-BE49-F238E27FC236}">
                <a16:creationId xmlns:a16="http://schemas.microsoft.com/office/drawing/2014/main" id="{3BD99174-DCE1-4F02-B859-A87DCF36DB39}"/>
              </a:ext>
            </a:extLst>
          </p:cNvPr>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2324756" y="5854473"/>
            <a:ext cx="1308931" cy="916252"/>
          </a:xfrm>
          <a:prstGeom prst="rect">
            <a:avLst/>
          </a:prstGeom>
        </p:spPr>
      </p:pic>
      <p:pic>
        <p:nvPicPr>
          <p:cNvPr id="17" name="Graphic 16">
            <a:extLst>
              <a:ext uri="{FF2B5EF4-FFF2-40B4-BE49-F238E27FC236}">
                <a16:creationId xmlns:a16="http://schemas.microsoft.com/office/drawing/2014/main" id="{1C0B2EFE-81DB-423E-A423-878AA145B7B3}"/>
              </a:ext>
            </a:extLst>
          </p:cNvPr>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4162425" y="5957971"/>
            <a:ext cx="942975" cy="628650"/>
          </a:xfrm>
          <a:prstGeom prst="rect">
            <a:avLst/>
          </a:prstGeom>
        </p:spPr>
      </p:pic>
      <p:pic>
        <p:nvPicPr>
          <p:cNvPr id="22" name="Graphic 21">
            <a:extLst>
              <a:ext uri="{FF2B5EF4-FFF2-40B4-BE49-F238E27FC236}">
                <a16:creationId xmlns:a16="http://schemas.microsoft.com/office/drawing/2014/main" id="{774A4220-E2B2-4154-BE8E-01EE9D4F9786}"/>
              </a:ext>
            </a:extLst>
          </p:cNvPr>
          <p:cNvPicPr>
            <a:picLocks noChangeAspect="1"/>
          </p:cNvPicPr>
          <p:nvPr userDrawn="1"/>
        </p:nvPicPr>
        <p:blipFill>
          <a:blip r:embed="rId60">
            <a:extLst>
              <a:ext uri="{96DAC541-7B7A-43D3-8B79-37D633B846F1}">
                <asvg:svgBlip xmlns:asvg="http://schemas.microsoft.com/office/drawing/2016/SVG/main" r:embed="rId61"/>
              </a:ext>
            </a:extLst>
          </a:blip>
          <a:stretch>
            <a:fillRect/>
          </a:stretch>
        </p:blipFill>
        <p:spPr>
          <a:xfrm>
            <a:off x="5959865" y="5754463"/>
            <a:ext cx="630692" cy="830668"/>
          </a:xfrm>
          <a:prstGeom prst="rect">
            <a:avLst/>
          </a:prstGeom>
        </p:spPr>
      </p:pic>
    </p:spTree>
    <p:extLst>
      <p:ext uri="{BB962C8B-B14F-4D97-AF65-F5344CB8AC3E}">
        <p14:creationId xmlns:p14="http://schemas.microsoft.com/office/powerpoint/2010/main" val="484222916"/>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reserve="1">
  <p:cSld name="1_Blank - Dark">
    <p:bg>
      <p:bgRef idx="1001">
        <a:schemeClr val="bg1"/>
      </p:bgRef>
    </p:bg>
    <p:spTree>
      <p:nvGrpSpPr>
        <p:cNvPr id="1" name=""/>
        <p:cNvGrpSpPr/>
        <p:nvPr/>
      </p:nvGrpSpPr>
      <p:grpSpPr>
        <a:xfrm>
          <a:off x="0" y="0"/>
          <a:ext cx="0" cy="0"/>
          <a:chOff x="0" y="0"/>
          <a:chExt cx="0" cy="0"/>
        </a:xfrm>
      </p:grpSpPr>
      <p:sp>
        <p:nvSpPr>
          <p:cNvPr id="3"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pic>
        <p:nvPicPr>
          <p:cNvPr id="16" name="Graphic 15">
            <a:extLst>
              <a:ext uri="{FF2B5EF4-FFF2-40B4-BE49-F238E27FC236}">
                <a16:creationId xmlns:a16="http://schemas.microsoft.com/office/drawing/2014/main" id="{9B730E9A-7E7F-434B-BF2C-AAE066EE73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01633" y="323850"/>
            <a:ext cx="742465" cy="685352"/>
          </a:xfrm>
          <a:prstGeom prst="rect">
            <a:avLst/>
          </a:prstGeom>
        </p:spPr>
      </p:pic>
      <p:pic>
        <p:nvPicPr>
          <p:cNvPr id="18" name="Graphic 17">
            <a:extLst>
              <a:ext uri="{FF2B5EF4-FFF2-40B4-BE49-F238E27FC236}">
                <a16:creationId xmlns:a16="http://schemas.microsoft.com/office/drawing/2014/main" id="{34E6C13D-9D65-487C-8660-6D7B2F15155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428215" y="279401"/>
            <a:ext cx="839844" cy="719866"/>
          </a:xfrm>
          <a:prstGeom prst="rect">
            <a:avLst/>
          </a:prstGeom>
        </p:spPr>
      </p:pic>
      <p:pic>
        <p:nvPicPr>
          <p:cNvPr id="29" name="Graphic 28">
            <a:extLst>
              <a:ext uri="{FF2B5EF4-FFF2-40B4-BE49-F238E27FC236}">
                <a16:creationId xmlns:a16="http://schemas.microsoft.com/office/drawing/2014/main" id="{152E0101-EB88-4298-9976-C73F414EDFE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5721905" y="323850"/>
            <a:ext cx="799577" cy="685352"/>
          </a:xfrm>
          <a:prstGeom prst="rect">
            <a:avLst/>
          </a:prstGeom>
        </p:spPr>
      </p:pic>
      <p:pic>
        <p:nvPicPr>
          <p:cNvPr id="30" name="Graphic 29">
            <a:extLst>
              <a:ext uri="{FF2B5EF4-FFF2-40B4-BE49-F238E27FC236}">
                <a16:creationId xmlns:a16="http://schemas.microsoft.com/office/drawing/2014/main" id="{0894B0D2-B8B1-45DD-97C6-00B2EE496DB6}"/>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588963" y="279401"/>
            <a:ext cx="824846" cy="719866"/>
          </a:xfrm>
          <a:prstGeom prst="rect">
            <a:avLst/>
          </a:prstGeom>
        </p:spPr>
      </p:pic>
      <p:pic>
        <p:nvPicPr>
          <p:cNvPr id="31" name="Graphic 30">
            <a:extLst>
              <a:ext uri="{FF2B5EF4-FFF2-40B4-BE49-F238E27FC236}">
                <a16:creationId xmlns:a16="http://schemas.microsoft.com/office/drawing/2014/main" id="{84FAE133-4316-40E6-8DCF-27440043AA28}"/>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7454308" y="279400"/>
            <a:ext cx="615091" cy="720107"/>
          </a:xfrm>
          <a:prstGeom prst="rect">
            <a:avLst/>
          </a:prstGeom>
        </p:spPr>
      </p:pic>
      <p:pic>
        <p:nvPicPr>
          <p:cNvPr id="32" name="Graphic 31">
            <a:extLst>
              <a:ext uri="{FF2B5EF4-FFF2-40B4-BE49-F238E27FC236}">
                <a16:creationId xmlns:a16="http://schemas.microsoft.com/office/drawing/2014/main" id="{C7701D42-1BEE-43C7-AE15-52B97A54EF77}"/>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8855134" y="279401"/>
            <a:ext cx="1285476" cy="719866"/>
          </a:xfrm>
          <a:prstGeom prst="rect">
            <a:avLst/>
          </a:prstGeom>
        </p:spPr>
      </p:pic>
      <p:pic>
        <p:nvPicPr>
          <p:cNvPr id="33" name="Graphic 32">
            <a:extLst>
              <a:ext uri="{FF2B5EF4-FFF2-40B4-BE49-F238E27FC236}">
                <a16:creationId xmlns:a16="http://schemas.microsoft.com/office/drawing/2014/main" id="{91151C02-809B-4AB4-A918-9C631D613EFD}"/>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10885452" y="203200"/>
            <a:ext cx="838200" cy="838200"/>
          </a:xfrm>
          <a:prstGeom prst="rect">
            <a:avLst/>
          </a:prstGeom>
        </p:spPr>
      </p:pic>
      <p:pic>
        <p:nvPicPr>
          <p:cNvPr id="34" name="Graphic 33">
            <a:extLst>
              <a:ext uri="{FF2B5EF4-FFF2-40B4-BE49-F238E27FC236}">
                <a16:creationId xmlns:a16="http://schemas.microsoft.com/office/drawing/2014/main" id="{F311D6CF-D75E-4C4E-9690-61E07D97D781}"/>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468950" y="1497012"/>
            <a:ext cx="944859" cy="712788"/>
          </a:xfrm>
          <a:prstGeom prst="rect">
            <a:avLst/>
          </a:prstGeom>
        </p:spPr>
      </p:pic>
      <p:pic>
        <p:nvPicPr>
          <p:cNvPr id="35" name="Graphic 34">
            <a:extLst>
              <a:ext uri="{FF2B5EF4-FFF2-40B4-BE49-F238E27FC236}">
                <a16:creationId xmlns:a16="http://schemas.microsoft.com/office/drawing/2014/main" id="{E618253B-117B-4611-AB91-244B4CD84FCE}"/>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2348116" y="1396206"/>
            <a:ext cx="1000043" cy="813594"/>
          </a:xfrm>
          <a:prstGeom prst="rect">
            <a:avLst/>
          </a:prstGeom>
        </p:spPr>
      </p:pic>
      <p:pic>
        <p:nvPicPr>
          <p:cNvPr id="36" name="Graphic 35">
            <a:extLst>
              <a:ext uri="{FF2B5EF4-FFF2-40B4-BE49-F238E27FC236}">
                <a16:creationId xmlns:a16="http://schemas.microsoft.com/office/drawing/2014/main" id="{E4E97D17-202F-4486-8A0E-DE75A4EA8BF1}"/>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4122867" y="1345802"/>
            <a:ext cx="899997" cy="863997"/>
          </a:xfrm>
          <a:prstGeom prst="rect">
            <a:avLst/>
          </a:prstGeom>
        </p:spPr>
      </p:pic>
      <p:pic>
        <p:nvPicPr>
          <p:cNvPr id="37" name="Graphic 36">
            <a:extLst>
              <a:ext uri="{FF2B5EF4-FFF2-40B4-BE49-F238E27FC236}">
                <a16:creationId xmlns:a16="http://schemas.microsoft.com/office/drawing/2014/main" id="{1CF9D56F-88AB-4E24-B2C0-6D12DA2E36E3}"/>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5796256" y="1463416"/>
            <a:ext cx="650875" cy="679174"/>
          </a:xfrm>
          <a:prstGeom prst="rect">
            <a:avLst/>
          </a:prstGeom>
        </p:spPr>
      </p:pic>
      <p:pic>
        <p:nvPicPr>
          <p:cNvPr id="40" name="Graphic 39">
            <a:extLst>
              <a:ext uri="{FF2B5EF4-FFF2-40B4-BE49-F238E27FC236}">
                <a16:creationId xmlns:a16="http://schemas.microsoft.com/office/drawing/2014/main" id="{18E39858-7B90-402B-BA77-5E02A43D63F8}"/>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7442766" y="1422817"/>
            <a:ext cx="638175" cy="872173"/>
          </a:xfrm>
          <a:prstGeom prst="rect">
            <a:avLst/>
          </a:prstGeom>
        </p:spPr>
      </p:pic>
      <p:pic>
        <p:nvPicPr>
          <p:cNvPr id="41" name="Graphic 40">
            <a:extLst>
              <a:ext uri="{FF2B5EF4-FFF2-40B4-BE49-F238E27FC236}">
                <a16:creationId xmlns:a16="http://schemas.microsoft.com/office/drawing/2014/main" id="{63A8A048-B8F8-47D4-ACC6-68D9D6539C83}"/>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9093060" y="1345802"/>
            <a:ext cx="809625" cy="863600"/>
          </a:xfrm>
          <a:prstGeom prst="rect">
            <a:avLst/>
          </a:prstGeom>
        </p:spPr>
      </p:pic>
      <p:pic>
        <p:nvPicPr>
          <p:cNvPr id="42" name="Graphic 41">
            <a:extLst>
              <a:ext uri="{FF2B5EF4-FFF2-40B4-BE49-F238E27FC236}">
                <a16:creationId xmlns:a16="http://schemas.microsoft.com/office/drawing/2014/main" id="{7BD02E5D-E5A5-43B1-80DD-C1F821744DEC}"/>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10871165" y="1342627"/>
            <a:ext cx="866775" cy="866775"/>
          </a:xfrm>
          <a:prstGeom prst="rect">
            <a:avLst/>
          </a:prstGeom>
        </p:spPr>
      </p:pic>
      <p:pic>
        <p:nvPicPr>
          <p:cNvPr id="43" name="Graphic 42">
            <a:extLst>
              <a:ext uri="{FF2B5EF4-FFF2-40B4-BE49-F238E27FC236}">
                <a16:creationId xmlns:a16="http://schemas.microsoft.com/office/drawing/2014/main" id="{163868AB-289A-4B79-93EF-4E61648EA0E6}"/>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422266" y="2938589"/>
            <a:ext cx="1038225" cy="692150"/>
          </a:xfrm>
          <a:prstGeom prst="rect">
            <a:avLst/>
          </a:prstGeom>
        </p:spPr>
      </p:pic>
      <p:pic>
        <p:nvPicPr>
          <p:cNvPr id="44" name="Graphic 43">
            <a:extLst>
              <a:ext uri="{FF2B5EF4-FFF2-40B4-BE49-F238E27FC236}">
                <a16:creationId xmlns:a16="http://schemas.microsoft.com/office/drawing/2014/main" id="{AA583347-82F7-4DF5-B887-7AB9DAF3C5CB}"/>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2419512" y="2707544"/>
            <a:ext cx="857250" cy="762000"/>
          </a:xfrm>
          <a:prstGeom prst="rect">
            <a:avLst/>
          </a:prstGeom>
        </p:spPr>
      </p:pic>
      <p:pic>
        <p:nvPicPr>
          <p:cNvPr id="45" name="Graphic 44">
            <a:extLst>
              <a:ext uri="{FF2B5EF4-FFF2-40B4-BE49-F238E27FC236}">
                <a16:creationId xmlns:a16="http://schemas.microsoft.com/office/drawing/2014/main" id="{22962E5A-22A8-4BC0-A1BA-63C3F0916478}"/>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4241871" y="2807556"/>
            <a:ext cx="661988" cy="661988"/>
          </a:xfrm>
          <a:prstGeom prst="rect">
            <a:avLst/>
          </a:prstGeom>
        </p:spPr>
      </p:pic>
      <p:pic>
        <p:nvPicPr>
          <p:cNvPr id="46" name="Graphic 45">
            <a:extLst>
              <a:ext uri="{FF2B5EF4-FFF2-40B4-BE49-F238E27FC236}">
                <a16:creationId xmlns:a16="http://schemas.microsoft.com/office/drawing/2014/main" id="{699E4DBD-31B2-4145-B003-2510E84E03BD}"/>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5676399" y="2707544"/>
            <a:ext cx="890588" cy="712470"/>
          </a:xfrm>
          <a:prstGeom prst="rect">
            <a:avLst/>
          </a:prstGeom>
        </p:spPr>
      </p:pic>
      <p:pic>
        <p:nvPicPr>
          <p:cNvPr id="47" name="Graphic 46">
            <a:extLst>
              <a:ext uri="{FF2B5EF4-FFF2-40B4-BE49-F238E27FC236}">
                <a16:creationId xmlns:a16="http://schemas.microsoft.com/office/drawing/2014/main" id="{EFF1B987-D013-4A0C-812D-F5A07963C9F5}"/>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7348309" y="2569295"/>
            <a:ext cx="827088" cy="850719"/>
          </a:xfrm>
          <a:prstGeom prst="rect">
            <a:avLst/>
          </a:prstGeom>
        </p:spPr>
      </p:pic>
      <p:pic>
        <p:nvPicPr>
          <p:cNvPr id="48" name="Graphic 47">
            <a:extLst>
              <a:ext uri="{FF2B5EF4-FFF2-40B4-BE49-F238E27FC236}">
                <a16:creationId xmlns:a16="http://schemas.microsoft.com/office/drawing/2014/main" id="{E8F20029-2E38-4AE9-ACF0-CFB616413BE6}"/>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9147828" y="2608515"/>
            <a:ext cx="700088" cy="700088"/>
          </a:xfrm>
          <a:prstGeom prst="rect">
            <a:avLst/>
          </a:prstGeom>
        </p:spPr>
      </p:pic>
      <p:pic>
        <p:nvPicPr>
          <p:cNvPr id="49" name="Graphic 48">
            <a:extLst>
              <a:ext uri="{FF2B5EF4-FFF2-40B4-BE49-F238E27FC236}">
                <a16:creationId xmlns:a16="http://schemas.microsoft.com/office/drawing/2014/main" id="{B88C9DE5-CECA-40CA-A6B4-B2BA92B445B9}"/>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10860521" y="2569295"/>
            <a:ext cx="888063" cy="837316"/>
          </a:xfrm>
          <a:prstGeom prst="rect">
            <a:avLst/>
          </a:prstGeom>
        </p:spPr>
      </p:pic>
      <p:pic>
        <p:nvPicPr>
          <p:cNvPr id="50" name="Graphic 49">
            <a:extLst>
              <a:ext uri="{FF2B5EF4-FFF2-40B4-BE49-F238E27FC236}">
                <a16:creationId xmlns:a16="http://schemas.microsoft.com/office/drawing/2014/main" id="{E2AB4A6C-092B-4B55-8904-0044D15693B9}"/>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468950" y="3984084"/>
            <a:ext cx="750888" cy="750888"/>
          </a:xfrm>
          <a:prstGeom prst="rect">
            <a:avLst/>
          </a:prstGeom>
        </p:spPr>
      </p:pic>
      <p:pic>
        <p:nvPicPr>
          <p:cNvPr id="51" name="Graphic 50">
            <a:extLst>
              <a:ext uri="{FF2B5EF4-FFF2-40B4-BE49-F238E27FC236}">
                <a16:creationId xmlns:a16="http://schemas.microsoft.com/office/drawing/2014/main" id="{276B4D42-AF49-4FB5-8E2F-B8A70B42161A}"/>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2417866" y="4042027"/>
            <a:ext cx="860543" cy="688434"/>
          </a:xfrm>
          <a:prstGeom prst="rect">
            <a:avLst/>
          </a:prstGeom>
        </p:spPr>
      </p:pic>
      <p:pic>
        <p:nvPicPr>
          <p:cNvPr id="52" name="Graphic 51">
            <a:extLst>
              <a:ext uri="{FF2B5EF4-FFF2-40B4-BE49-F238E27FC236}">
                <a16:creationId xmlns:a16="http://schemas.microsoft.com/office/drawing/2014/main" id="{32997E96-094A-4683-85AA-DF77D6C16D21}"/>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4227617" y="3822951"/>
            <a:ext cx="690496" cy="907509"/>
          </a:xfrm>
          <a:prstGeom prst="rect">
            <a:avLst/>
          </a:prstGeom>
        </p:spPr>
      </p:pic>
      <p:pic>
        <p:nvPicPr>
          <p:cNvPr id="57" name="Graphic 56">
            <a:extLst>
              <a:ext uri="{FF2B5EF4-FFF2-40B4-BE49-F238E27FC236}">
                <a16:creationId xmlns:a16="http://schemas.microsoft.com/office/drawing/2014/main" id="{A23F7CB9-1946-4DCA-A54D-AC839AEF99AC}"/>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5676518" y="3723444"/>
            <a:ext cx="890350" cy="1007016"/>
          </a:xfrm>
          <a:prstGeom prst="rect">
            <a:avLst/>
          </a:prstGeom>
        </p:spPr>
      </p:pic>
      <p:pic>
        <p:nvPicPr>
          <p:cNvPr id="60" name="Graphic 59">
            <a:extLst>
              <a:ext uri="{FF2B5EF4-FFF2-40B4-BE49-F238E27FC236}">
                <a16:creationId xmlns:a16="http://schemas.microsoft.com/office/drawing/2014/main" id="{DCEA22AF-7AE7-4FDD-81B0-17B5CF3E5F17}"/>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10874728" y="3723444"/>
            <a:ext cx="859648" cy="1007016"/>
          </a:xfrm>
          <a:prstGeom prst="rect">
            <a:avLst/>
          </a:prstGeom>
        </p:spPr>
      </p:pic>
      <p:pic>
        <p:nvPicPr>
          <p:cNvPr id="61" name="Graphic 60">
            <a:extLst>
              <a:ext uri="{FF2B5EF4-FFF2-40B4-BE49-F238E27FC236}">
                <a16:creationId xmlns:a16="http://schemas.microsoft.com/office/drawing/2014/main" id="{3CC22BCF-E9DC-4431-909E-C30EA3918E8C}"/>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2261083" y="5376510"/>
            <a:ext cx="1437495" cy="1038191"/>
          </a:xfrm>
          <a:prstGeom prst="rect">
            <a:avLst/>
          </a:prstGeom>
        </p:spPr>
      </p:pic>
      <p:pic>
        <p:nvPicPr>
          <p:cNvPr id="62" name="Graphic 61">
            <a:extLst>
              <a:ext uri="{FF2B5EF4-FFF2-40B4-BE49-F238E27FC236}">
                <a16:creationId xmlns:a16="http://schemas.microsoft.com/office/drawing/2014/main" id="{F544F62B-E719-40F7-AD9F-CAA230955D1C}"/>
              </a:ext>
            </a:extLst>
          </p:cNvPr>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4183887" y="5370159"/>
            <a:ext cx="1081846" cy="1044541"/>
          </a:xfrm>
          <a:prstGeom prst="rect">
            <a:avLst/>
          </a:prstGeom>
        </p:spPr>
      </p:pic>
      <p:pic>
        <p:nvPicPr>
          <p:cNvPr id="65" name="Graphic 64">
            <a:extLst>
              <a:ext uri="{FF2B5EF4-FFF2-40B4-BE49-F238E27FC236}">
                <a16:creationId xmlns:a16="http://schemas.microsoft.com/office/drawing/2014/main" id="{5D5DA2D4-1EFD-42C8-867F-30CDE9FCCB4B}"/>
              </a:ext>
            </a:extLst>
          </p:cNvPr>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5853852" y="5218660"/>
            <a:ext cx="775548" cy="1202100"/>
          </a:xfrm>
          <a:prstGeom prst="rect">
            <a:avLst/>
          </a:prstGeom>
        </p:spPr>
      </p:pic>
      <p:pic>
        <p:nvPicPr>
          <p:cNvPr id="66" name="Graphic 65">
            <a:extLst>
              <a:ext uri="{FF2B5EF4-FFF2-40B4-BE49-F238E27FC236}">
                <a16:creationId xmlns:a16="http://schemas.microsoft.com/office/drawing/2014/main" id="{C28021ED-D3B7-492E-8B85-A6219901E0B2}"/>
              </a:ext>
            </a:extLst>
          </p:cNvPr>
          <p:cNvPicPr>
            <a:picLocks noChangeAspect="1"/>
          </p:cNvPicPr>
          <p:nvPr userDrawn="1"/>
        </p:nvPicPr>
        <p:blipFill>
          <a:blip r:embed="rId60">
            <a:extLst>
              <a:ext uri="{96DAC541-7B7A-43D3-8B79-37D633B846F1}">
                <asvg:svgBlip xmlns:asvg="http://schemas.microsoft.com/office/drawing/2016/SVG/main" r:embed="rId61"/>
              </a:ext>
            </a:extLst>
          </a:blip>
          <a:stretch>
            <a:fillRect/>
          </a:stretch>
        </p:blipFill>
        <p:spPr>
          <a:xfrm>
            <a:off x="7289995" y="3818650"/>
            <a:ext cx="943716" cy="898777"/>
          </a:xfrm>
          <a:prstGeom prst="rect">
            <a:avLst/>
          </a:prstGeom>
        </p:spPr>
      </p:pic>
      <p:pic>
        <p:nvPicPr>
          <p:cNvPr id="67" name="Graphic 66">
            <a:extLst>
              <a:ext uri="{FF2B5EF4-FFF2-40B4-BE49-F238E27FC236}">
                <a16:creationId xmlns:a16="http://schemas.microsoft.com/office/drawing/2014/main" id="{AD596F92-8052-4C74-B167-CBA7D8717B39}"/>
              </a:ext>
            </a:extLst>
          </p:cNvPr>
          <p:cNvPicPr>
            <a:picLocks noChangeAspect="1"/>
          </p:cNvPicPr>
          <p:nvPr userDrawn="1"/>
        </p:nvPicPr>
        <p:blipFill>
          <a:blip r:embed="rId62">
            <a:extLst>
              <a:ext uri="{96DAC541-7B7A-43D3-8B79-37D633B846F1}">
                <asvg:svgBlip xmlns:asvg="http://schemas.microsoft.com/office/drawing/2016/SVG/main" r:embed="rId63"/>
              </a:ext>
            </a:extLst>
          </a:blip>
          <a:stretch>
            <a:fillRect/>
          </a:stretch>
        </p:blipFill>
        <p:spPr>
          <a:xfrm>
            <a:off x="9169260" y="3818650"/>
            <a:ext cx="657225" cy="1009650"/>
          </a:xfrm>
          <a:prstGeom prst="rect">
            <a:avLst/>
          </a:prstGeom>
        </p:spPr>
      </p:pic>
      <p:pic>
        <p:nvPicPr>
          <p:cNvPr id="68" name="Graphic 67">
            <a:extLst>
              <a:ext uri="{FF2B5EF4-FFF2-40B4-BE49-F238E27FC236}">
                <a16:creationId xmlns:a16="http://schemas.microsoft.com/office/drawing/2014/main" id="{5DEB445E-02EA-4C74-9190-4B96B4E633C2}"/>
              </a:ext>
            </a:extLst>
          </p:cNvPr>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a:off x="7348308" y="5158888"/>
            <a:ext cx="995591" cy="1199235"/>
          </a:xfrm>
          <a:prstGeom prst="rect">
            <a:avLst/>
          </a:prstGeom>
        </p:spPr>
      </p:pic>
      <p:pic>
        <p:nvPicPr>
          <p:cNvPr id="69" name="Graphic 68">
            <a:extLst>
              <a:ext uri="{FF2B5EF4-FFF2-40B4-BE49-F238E27FC236}">
                <a16:creationId xmlns:a16="http://schemas.microsoft.com/office/drawing/2014/main" id="{01053A6B-E7BF-4D5F-A235-855CA387E47C}"/>
              </a:ext>
            </a:extLst>
          </p:cNvPr>
          <p:cNvPicPr>
            <a:picLocks noChangeAspect="1"/>
          </p:cNvPicPr>
          <p:nvPr userDrawn="1"/>
        </p:nvPicPr>
        <p:blipFill>
          <a:blip r:embed="rId66">
            <a:extLst>
              <a:ext uri="{96DAC541-7B7A-43D3-8B79-37D633B846F1}">
                <asvg:svgBlip xmlns:asvg="http://schemas.microsoft.com/office/drawing/2016/SVG/main" r:embed="rId67"/>
              </a:ext>
            </a:extLst>
          </a:blip>
          <a:stretch>
            <a:fillRect/>
          </a:stretch>
        </p:blipFill>
        <p:spPr>
          <a:xfrm>
            <a:off x="9149100" y="5330410"/>
            <a:ext cx="741363" cy="978599"/>
          </a:xfrm>
          <a:prstGeom prst="rect">
            <a:avLst/>
          </a:prstGeom>
        </p:spPr>
      </p:pic>
      <p:pic>
        <p:nvPicPr>
          <p:cNvPr id="70" name="Graphic 69">
            <a:extLst>
              <a:ext uri="{FF2B5EF4-FFF2-40B4-BE49-F238E27FC236}">
                <a16:creationId xmlns:a16="http://schemas.microsoft.com/office/drawing/2014/main" id="{C6A87C7D-A6F7-433C-9715-7A06B3F57177}"/>
              </a:ext>
            </a:extLst>
          </p:cNvPr>
          <p:cNvPicPr>
            <a:picLocks noChangeAspect="1"/>
          </p:cNvPicPr>
          <p:nvPr userDrawn="1"/>
        </p:nvPicPr>
        <p:blipFill>
          <a:blip r:embed="rId68">
            <a:extLst>
              <a:ext uri="{96DAC541-7B7A-43D3-8B79-37D633B846F1}">
                <asvg:svgBlip xmlns:asvg="http://schemas.microsoft.com/office/drawing/2016/SVG/main" r:embed="rId69"/>
              </a:ext>
            </a:extLst>
          </a:blip>
          <a:stretch>
            <a:fillRect/>
          </a:stretch>
        </p:blipFill>
        <p:spPr>
          <a:xfrm>
            <a:off x="10695664" y="5226370"/>
            <a:ext cx="1273211" cy="1188330"/>
          </a:xfrm>
          <a:prstGeom prst="rect">
            <a:avLst/>
          </a:prstGeom>
        </p:spPr>
      </p:pic>
    </p:spTree>
    <p:extLst>
      <p:ext uri="{BB962C8B-B14F-4D97-AF65-F5344CB8AC3E}">
        <p14:creationId xmlns:p14="http://schemas.microsoft.com/office/powerpoint/2010/main" val="1396307600"/>
      </p:ext>
    </p:extLst>
  </p:cSld>
  <p:clrMapOvr>
    <a:overrideClrMapping bg1="lt1" tx1="dk1" bg2="lt2" tx2="dk2" accent1="accent1" accent2="accent2" accent3="accent3" accent4="accent4" accent5="accent5" accent6="accent6" hlink="hlink" folHlink="folHlink"/>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6" name="Right Triangle 15">
            <a:extLst>
              <a:ext uri="{FF2B5EF4-FFF2-40B4-BE49-F238E27FC236}">
                <a16:creationId xmlns:a16="http://schemas.microsoft.com/office/drawing/2014/main" id="{8A841234-C6D8-4326-A876-DE0A6F144F7C}"/>
              </a:ext>
            </a:extLst>
          </p:cNvPr>
          <p:cNvSpPr/>
          <p:nvPr userDrawn="1"/>
        </p:nvSpPr>
        <p:spPr>
          <a:xfrm rot="10800000" flipH="1">
            <a:off x="0" y="-1"/>
            <a:ext cx="4787900" cy="6857999"/>
          </a:xfrm>
          <a:prstGeom prst="rtTriangle">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5" name="Right Triangle 4">
            <a:extLst>
              <a:ext uri="{FF2B5EF4-FFF2-40B4-BE49-F238E27FC236}">
                <a16:creationId xmlns:a16="http://schemas.microsoft.com/office/drawing/2014/main" id="{E75A22BC-9391-43B9-A5C7-C50770431DD7}"/>
              </a:ext>
            </a:extLst>
          </p:cNvPr>
          <p:cNvSpPr/>
          <p:nvPr userDrawn="1"/>
        </p:nvSpPr>
        <p:spPr>
          <a:xfrm flipH="1">
            <a:off x="6667500" y="1"/>
            <a:ext cx="5524500" cy="6858000"/>
          </a:xfrm>
          <a:prstGeom prst="rtTriangle">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3" name="Slide Number Placeholder 2">
            <a:extLst>
              <a:ext uri="{FF2B5EF4-FFF2-40B4-BE49-F238E27FC236}">
                <a16:creationId xmlns:a16="http://schemas.microsoft.com/office/drawing/2014/main" id="{555BCE54-DF96-4477-8D86-566FC2A8AB8F}"/>
              </a:ext>
            </a:extLst>
          </p:cNvPr>
          <p:cNvSpPr>
            <a:spLocks noGrp="1"/>
          </p:cNvSpPr>
          <p:nvPr>
            <p:ph type="sldNum" sz="quarter" idx="10"/>
          </p:nvPr>
        </p:nvSpPr>
        <p:spPr/>
        <p:txBody>
          <a:bodyPr/>
          <a:lstStyle/>
          <a:p>
            <a:fld id="{330EA680-D336-4FF7-8B7A-9848BB0A1C32}" type="slidenum">
              <a:rPr lang="en-US" smtClean="0"/>
              <a:t>‹#›</a:t>
            </a:fld>
            <a:endParaRPr lang="en-US" dirty="0"/>
          </a:p>
        </p:txBody>
      </p:sp>
      <p:sp>
        <p:nvSpPr>
          <p:cNvPr id="4" name="Parallelogram 3">
            <a:extLst>
              <a:ext uri="{FF2B5EF4-FFF2-40B4-BE49-F238E27FC236}">
                <a16:creationId xmlns:a16="http://schemas.microsoft.com/office/drawing/2014/main" id="{C9CBA946-9478-4ABC-B624-91B1BD513F7A}"/>
              </a:ext>
            </a:extLst>
          </p:cNvPr>
          <p:cNvSpPr/>
          <p:nvPr userDrawn="1"/>
        </p:nvSpPr>
        <p:spPr>
          <a:xfrm>
            <a:off x="0" y="0"/>
            <a:ext cx="12192000" cy="6858000"/>
          </a:xfrm>
          <a:prstGeom prst="parallelogram">
            <a:avLst>
              <a:gd name="adj" fmla="val 69444"/>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7" name="Picture Placeholder 6">
            <a:extLst>
              <a:ext uri="{FF2B5EF4-FFF2-40B4-BE49-F238E27FC236}">
                <a16:creationId xmlns:a16="http://schemas.microsoft.com/office/drawing/2014/main" id="{69658119-41E2-4A40-A192-F2B2CDDAAE28}"/>
              </a:ext>
            </a:extLst>
          </p:cNvPr>
          <p:cNvSpPr>
            <a:spLocks noGrp="1"/>
          </p:cNvSpPr>
          <p:nvPr>
            <p:ph type="pic" sz="quarter" idx="11"/>
          </p:nvPr>
        </p:nvSpPr>
        <p:spPr>
          <a:xfrm>
            <a:off x="4184650" y="952500"/>
            <a:ext cx="5416550" cy="2444829"/>
          </a:xfrm>
          <a:prstGeom prst="rect">
            <a:avLst/>
          </a:prstGeom>
        </p:spPr>
        <p:txBody>
          <a:bodyPr/>
          <a:lstStyle/>
          <a:p>
            <a:endParaRPr lang="en-US" dirty="0"/>
          </a:p>
        </p:txBody>
      </p:sp>
      <p:sp>
        <p:nvSpPr>
          <p:cNvPr id="8" name="Shape 68">
            <a:extLst>
              <a:ext uri="{FF2B5EF4-FFF2-40B4-BE49-F238E27FC236}">
                <a16:creationId xmlns:a16="http://schemas.microsoft.com/office/drawing/2014/main" id="{109979FB-3244-49FB-9A55-A63089C68FD5}"/>
              </a:ext>
            </a:extLst>
          </p:cNvPr>
          <p:cNvSpPr>
            <a:spLocks noGrp="1"/>
          </p:cNvSpPr>
          <p:nvPr>
            <p:ph type="title" hasCustomPrompt="1"/>
          </p:nvPr>
        </p:nvSpPr>
        <p:spPr>
          <a:xfrm>
            <a:off x="2359218" y="3566452"/>
            <a:ext cx="5771814" cy="1566752"/>
          </a:xfrm>
          <a:prstGeom prst="rect">
            <a:avLst/>
          </a:prstGeom>
          <a:noFill/>
          <a:effectLst>
            <a:outerShdw blurRad="127000" dist="63500" dir="5400000" algn="ctr" rotWithShape="0">
              <a:srgbClr val="000000">
                <a:alpha val="26000"/>
              </a:srgbClr>
            </a:outerShdw>
          </a:effectLst>
        </p:spPr>
        <p:txBody>
          <a:bodyPr wrap="square" tIns="180000" bIns="0" anchor="ctr" anchorCtr="0">
            <a:spAutoFit/>
          </a:bodyPr>
          <a:lstStyle>
            <a:lvl1pPr algn="l">
              <a:lnSpc>
                <a:spcPct val="90000"/>
              </a:lnSpc>
              <a:defRPr sz="5000" spc="0">
                <a:solidFill>
                  <a:schemeClr val="bg1"/>
                </a:solidFill>
                <a:latin typeface="+mj-lt"/>
              </a:defRPr>
            </a:lvl1pPr>
          </a:lstStyle>
          <a:p>
            <a:r>
              <a:rPr lang="en-US" dirty="0"/>
              <a:t>CLICK TO EDIT MASTER TITLE STYLE</a:t>
            </a:r>
          </a:p>
        </p:txBody>
      </p:sp>
      <p:sp>
        <p:nvSpPr>
          <p:cNvPr id="9" name="Text Placeholder 5">
            <a:extLst>
              <a:ext uri="{FF2B5EF4-FFF2-40B4-BE49-F238E27FC236}">
                <a16:creationId xmlns:a16="http://schemas.microsoft.com/office/drawing/2014/main" id="{24AC7C4A-8822-4009-BFEB-ED6FAD7B95E5}"/>
              </a:ext>
            </a:extLst>
          </p:cNvPr>
          <p:cNvSpPr>
            <a:spLocks noGrp="1"/>
          </p:cNvSpPr>
          <p:nvPr>
            <p:ph type="body" sz="quarter" idx="14"/>
          </p:nvPr>
        </p:nvSpPr>
        <p:spPr>
          <a:xfrm>
            <a:off x="2359217" y="5216578"/>
            <a:ext cx="5771815" cy="1879280"/>
          </a:xfrm>
          <a:prstGeom prst="rect">
            <a:avLst/>
          </a:prstGeom>
        </p:spPr>
        <p:txBody>
          <a:bodyPr>
            <a:normAutofit/>
          </a:bodyPr>
          <a:lstStyle>
            <a:lvl1pPr>
              <a:spcBef>
                <a:spcPts val="0"/>
              </a:spcBef>
              <a:defRPr>
                <a:solidFill>
                  <a:schemeClr val="bg1"/>
                </a:solidFill>
                <a:latin typeface="+mn-lt"/>
              </a:defRPr>
            </a:lvl1pPr>
            <a:lvl2pPr>
              <a:spcBef>
                <a:spcPts val="0"/>
              </a:spcBef>
              <a:defRPr>
                <a:solidFill>
                  <a:schemeClr val="bg1"/>
                </a:solidFill>
                <a:latin typeface="+mn-lt"/>
              </a:defRPr>
            </a:lvl2pPr>
            <a:lvl3pPr>
              <a:spcBef>
                <a:spcPts val="0"/>
              </a:spcBef>
              <a:defRPr>
                <a:solidFill>
                  <a:schemeClr val="bg1"/>
                </a:solidFill>
                <a:latin typeface="+mn-lt"/>
              </a:defRPr>
            </a:lvl3pPr>
            <a:lvl4pPr>
              <a:spcBef>
                <a:spcPts val="0"/>
              </a:spcBef>
              <a:defRPr>
                <a:solidFill>
                  <a:schemeClr val="bg1"/>
                </a:solidFill>
                <a:latin typeface="+mn-lt"/>
              </a:defRPr>
            </a:lvl4pPr>
            <a:lvl5pPr>
              <a:spcBef>
                <a:spcPts val="0"/>
              </a:spcBef>
              <a:defRPr>
                <a:solidFill>
                  <a:schemeClr val="bg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0477430"/>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6" name="Right Triangle 15">
            <a:extLst>
              <a:ext uri="{FF2B5EF4-FFF2-40B4-BE49-F238E27FC236}">
                <a16:creationId xmlns:a16="http://schemas.microsoft.com/office/drawing/2014/main" id="{8A841234-C6D8-4326-A876-DE0A6F144F7C}"/>
              </a:ext>
            </a:extLst>
          </p:cNvPr>
          <p:cNvSpPr/>
          <p:nvPr userDrawn="1"/>
        </p:nvSpPr>
        <p:spPr>
          <a:xfrm rot="10800000" flipH="1">
            <a:off x="0" y="0"/>
            <a:ext cx="3860800" cy="6857997"/>
          </a:xfrm>
          <a:prstGeom prst="rtTriangle">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5" name="Right Triangle 4">
            <a:extLst>
              <a:ext uri="{FF2B5EF4-FFF2-40B4-BE49-F238E27FC236}">
                <a16:creationId xmlns:a16="http://schemas.microsoft.com/office/drawing/2014/main" id="{E75A22BC-9391-43B9-A5C7-C50770431DD7}"/>
              </a:ext>
            </a:extLst>
          </p:cNvPr>
          <p:cNvSpPr/>
          <p:nvPr userDrawn="1"/>
        </p:nvSpPr>
        <p:spPr>
          <a:xfrm flipH="1">
            <a:off x="8178800" y="1"/>
            <a:ext cx="4013200" cy="6857999"/>
          </a:xfrm>
          <a:prstGeom prst="rtTriangle">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3" name="Slide Number Placeholder 2">
            <a:extLst>
              <a:ext uri="{FF2B5EF4-FFF2-40B4-BE49-F238E27FC236}">
                <a16:creationId xmlns:a16="http://schemas.microsoft.com/office/drawing/2014/main" id="{555BCE54-DF96-4477-8D86-566FC2A8AB8F}"/>
              </a:ext>
            </a:extLst>
          </p:cNvPr>
          <p:cNvSpPr>
            <a:spLocks noGrp="1"/>
          </p:cNvSpPr>
          <p:nvPr>
            <p:ph type="sldNum" sz="quarter" idx="10"/>
          </p:nvPr>
        </p:nvSpPr>
        <p:spPr/>
        <p:txBody>
          <a:bodyPr/>
          <a:lstStyle/>
          <a:p>
            <a:fld id="{330EA680-D336-4FF7-8B7A-9848BB0A1C32}" type="slidenum">
              <a:rPr lang="en-US" smtClean="0"/>
              <a:t>‹#›</a:t>
            </a:fld>
            <a:endParaRPr lang="en-US" dirty="0"/>
          </a:p>
        </p:txBody>
      </p:sp>
      <p:sp>
        <p:nvSpPr>
          <p:cNvPr id="7" name="Picture Placeholder 6">
            <a:extLst>
              <a:ext uri="{FF2B5EF4-FFF2-40B4-BE49-F238E27FC236}">
                <a16:creationId xmlns:a16="http://schemas.microsoft.com/office/drawing/2014/main" id="{69658119-41E2-4A40-A192-F2B2CDDAAE28}"/>
              </a:ext>
            </a:extLst>
          </p:cNvPr>
          <p:cNvSpPr>
            <a:spLocks noGrp="1"/>
          </p:cNvSpPr>
          <p:nvPr>
            <p:ph type="pic" sz="quarter" idx="11"/>
          </p:nvPr>
        </p:nvSpPr>
        <p:spPr>
          <a:xfrm>
            <a:off x="4273550" y="677133"/>
            <a:ext cx="5187950" cy="2444829"/>
          </a:xfrm>
          <a:prstGeom prst="rect">
            <a:avLst/>
          </a:prstGeom>
        </p:spPr>
        <p:txBody>
          <a:bodyPr/>
          <a:lstStyle/>
          <a:p>
            <a:endParaRPr lang="en-US" dirty="0"/>
          </a:p>
        </p:txBody>
      </p:sp>
      <p:sp>
        <p:nvSpPr>
          <p:cNvPr id="8" name="Shape 68">
            <a:extLst>
              <a:ext uri="{FF2B5EF4-FFF2-40B4-BE49-F238E27FC236}">
                <a16:creationId xmlns:a16="http://schemas.microsoft.com/office/drawing/2014/main" id="{6192D213-7E02-4332-BF0E-68825C0DDAF6}"/>
              </a:ext>
            </a:extLst>
          </p:cNvPr>
          <p:cNvSpPr>
            <a:spLocks noGrp="1"/>
          </p:cNvSpPr>
          <p:nvPr>
            <p:ph type="title" hasCustomPrompt="1"/>
          </p:nvPr>
        </p:nvSpPr>
        <p:spPr>
          <a:xfrm>
            <a:off x="2359218" y="3566452"/>
            <a:ext cx="5819582" cy="1566752"/>
          </a:xfrm>
          <a:prstGeom prst="rect">
            <a:avLst/>
          </a:prstGeom>
          <a:noFill/>
          <a:effectLst>
            <a:outerShdw blurRad="127000" dist="63500" dir="5400000" algn="ctr" rotWithShape="0">
              <a:srgbClr val="000000">
                <a:alpha val="26000"/>
              </a:srgbClr>
            </a:outerShdw>
          </a:effectLst>
        </p:spPr>
        <p:txBody>
          <a:bodyPr wrap="square" tIns="180000" bIns="0" anchor="ctr" anchorCtr="0">
            <a:spAutoFit/>
          </a:bodyPr>
          <a:lstStyle>
            <a:lvl1pPr algn="l">
              <a:lnSpc>
                <a:spcPct val="90000"/>
              </a:lnSpc>
              <a:defRPr sz="5000" spc="0">
                <a:solidFill>
                  <a:schemeClr val="tx1"/>
                </a:solidFill>
                <a:latin typeface="+mj-lt"/>
              </a:defRPr>
            </a:lvl1pPr>
          </a:lstStyle>
          <a:p>
            <a:r>
              <a:rPr lang="en-US" dirty="0"/>
              <a:t>CLICK TO EDIT MASTER TITLE STYLE</a:t>
            </a:r>
          </a:p>
        </p:txBody>
      </p:sp>
      <p:sp>
        <p:nvSpPr>
          <p:cNvPr id="9" name="Text Placeholder 5">
            <a:extLst>
              <a:ext uri="{FF2B5EF4-FFF2-40B4-BE49-F238E27FC236}">
                <a16:creationId xmlns:a16="http://schemas.microsoft.com/office/drawing/2014/main" id="{B538867E-D458-4FF0-A22B-EF0179700F1F}"/>
              </a:ext>
            </a:extLst>
          </p:cNvPr>
          <p:cNvSpPr>
            <a:spLocks noGrp="1"/>
          </p:cNvSpPr>
          <p:nvPr>
            <p:ph type="body" sz="quarter" idx="14"/>
          </p:nvPr>
        </p:nvSpPr>
        <p:spPr>
          <a:xfrm>
            <a:off x="2359217" y="5216578"/>
            <a:ext cx="5771815" cy="1879280"/>
          </a:xfrm>
          <a:prstGeom prst="rect">
            <a:avLst/>
          </a:prstGeom>
        </p:spPr>
        <p:txBody>
          <a:bodyPr>
            <a:normAutofit/>
          </a:bodyPr>
          <a:lstStyle>
            <a:lvl1pPr>
              <a:spcBef>
                <a:spcPts val="0"/>
              </a:spcBef>
              <a:defRPr>
                <a:solidFill>
                  <a:schemeClr val="tx1"/>
                </a:solidFill>
                <a:latin typeface="+mn-lt"/>
              </a:defRPr>
            </a:lvl1pPr>
            <a:lvl2pPr>
              <a:spcBef>
                <a:spcPts val="0"/>
              </a:spcBef>
              <a:defRPr>
                <a:solidFill>
                  <a:schemeClr val="tx1"/>
                </a:solidFill>
                <a:latin typeface="+mn-lt"/>
              </a:defRPr>
            </a:lvl2pPr>
            <a:lvl3pPr>
              <a:spcBef>
                <a:spcPts val="0"/>
              </a:spcBef>
              <a:defRPr>
                <a:solidFill>
                  <a:schemeClr val="tx1"/>
                </a:solidFill>
                <a:latin typeface="+mn-lt"/>
              </a:defRPr>
            </a:lvl3pPr>
            <a:lvl4pPr>
              <a:spcBef>
                <a:spcPts val="0"/>
              </a:spcBef>
              <a:defRPr>
                <a:solidFill>
                  <a:schemeClr val="tx1"/>
                </a:solidFill>
                <a:latin typeface="+mn-lt"/>
              </a:defRPr>
            </a:lvl4pPr>
            <a:lvl5pPr>
              <a:spcBef>
                <a:spcPts val="0"/>
              </a:spcBef>
              <a:defRPr>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6400806"/>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6" name="Right Triangle 15">
            <a:extLst>
              <a:ext uri="{FF2B5EF4-FFF2-40B4-BE49-F238E27FC236}">
                <a16:creationId xmlns:a16="http://schemas.microsoft.com/office/drawing/2014/main" id="{8A841234-C6D8-4326-A876-DE0A6F144F7C}"/>
              </a:ext>
            </a:extLst>
          </p:cNvPr>
          <p:cNvSpPr/>
          <p:nvPr userDrawn="1"/>
        </p:nvSpPr>
        <p:spPr>
          <a:xfrm rot="10800000" flipH="1">
            <a:off x="0" y="0"/>
            <a:ext cx="3860800" cy="6857997"/>
          </a:xfrm>
          <a:prstGeom prst="rtTriangl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5" name="Right Triangle 4">
            <a:extLst>
              <a:ext uri="{FF2B5EF4-FFF2-40B4-BE49-F238E27FC236}">
                <a16:creationId xmlns:a16="http://schemas.microsoft.com/office/drawing/2014/main" id="{E75A22BC-9391-43B9-A5C7-C50770431DD7}"/>
              </a:ext>
            </a:extLst>
          </p:cNvPr>
          <p:cNvSpPr/>
          <p:nvPr userDrawn="1"/>
        </p:nvSpPr>
        <p:spPr>
          <a:xfrm flipH="1">
            <a:off x="8178800" y="1"/>
            <a:ext cx="4013200" cy="6857999"/>
          </a:xfrm>
          <a:prstGeom prst="rtTriangle">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0000" b="0" i="0" u="none" strike="noStrike" cap="none" spc="0" normalizeH="0" baseline="0" dirty="0">
              <a:ln>
                <a:noFill/>
              </a:ln>
              <a:solidFill>
                <a:srgbClr val="FFFFFF"/>
              </a:solidFill>
              <a:effectLst/>
              <a:uFillTx/>
              <a:latin typeface="+mn-lt"/>
              <a:ea typeface="+mn-ea"/>
              <a:cs typeface="+mn-cs"/>
              <a:sym typeface="Franklin Gothic Demi Cond"/>
            </a:endParaRPr>
          </a:p>
        </p:txBody>
      </p:sp>
      <p:sp>
        <p:nvSpPr>
          <p:cNvPr id="3" name="Slide Number Placeholder 2">
            <a:extLst>
              <a:ext uri="{FF2B5EF4-FFF2-40B4-BE49-F238E27FC236}">
                <a16:creationId xmlns:a16="http://schemas.microsoft.com/office/drawing/2014/main" id="{555BCE54-DF96-4477-8D86-566FC2A8AB8F}"/>
              </a:ext>
            </a:extLst>
          </p:cNvPr>
          <p:cNvSpPr>
            <a:spLocks noGrp="1"/>
          </p:cNvSpPr>
          <p:nvPr>
            <p:ph type="sldNum" sz="quarter" idx="10"/>
          </p:nvPr>
        </p:nvSpPr>
        <p:spPr/>
        <p:txBody>
          <a:bodyPr/>
          <a:lstStyle/>
          <a:p>
            <a:fld id="{330EA680-D336-4FF7-8B7A-9848BB0A1C32}" type="slidenum">
              <a:rPr lang="en-US" smtClean="0"/>
              <a:t>‹#›</a:t>
            </a:fld>
            <a:endParaRPr lang="en-US" dirty="0"/>
          </a:p>
        </p:txBody>
      </p:sp>
      <p:sp>
        <p:nvSpPr>
          <p:cNvPr id="7" name="Picture Placeholder 6">
            <a:extLst>
              <a:ext uri="{FF2B5EF4-FFF2-40B4-BE49-F238E27FC236}">
                <a16:creationId xmlns:a16="http://schemas.microsoft.com/office/drawing/2014/main" id="{69658119-41E2-4A40-A192-F2B2CDDAAE28}"/>
              </a:ext>
            </a:extLst>
          </p:cNvPr>
          <p:cNvSpPr>
            <a:spLocks noGrp="1"/>
          </p:cNvSpPr>
          <p:nvPr>
            <p:ph type="pic" sz="quarter" idx="11"/>
          </p:nvPr>
        </p:nvSpPr>
        <p:spPr>
          <a:xfrm>
            <a:off x="4273550" y="677133"/>
            <a:ext cx="5187950" cy="2444829"/>
          </a:xfrm>
          <a:prstGeom prst="rect">
            <a:avLst/>
          </a:prstGeom>
        </p:spPr>
        <p:txBody>
          <a:bodyPr/>
          <a:lstStyle/>
          <a:p>
            <a:endParaRPr lang="en-US" dirty="0"/>
          </a:p>
        </p:txBody>
      </p:sp>
      <p:sp>
        <p:nvSpPr>
          <p:cNvPr id="8" name="Shape 68">
            <a:extLst>
              <a:ext uri="{FF2B5EF4-FFF2-40B4-BE49-F238E27FC236}">
                <a16:creationId xmlns:a16="http://schemas.microsoft.com/office/drawing/2014/main" id="{413A4FE6-3F85-45B7-A03A-A99D78BA367C}"/>
              </a:ext>
            </a:extLst>
          </p:cNvPr>
          <p:cNvSpPr>
            <a:spLocks noGrp="1"/>
          </p:cNvSpPr>
          <p:nvPr>
            <p:ph type="title" hasCustomPrompt="1"/>
          </p:nvPr>
        </p:nvSpPr>
        <p:spPr>
          <a:xfrm>
            <a:off x="2359218" y="3566452"/>
            <a:ext cx="5819582" cy="1566752"/>
          </a:xfrm>
          <a:prstGeom prst="rect">
            <a:avLst/>
          </a:prstGeom>
          <a:noFill/>
          <a:effectLst>
            <a:outerShdw blurRad="127000" dist="63500" dir="5400000" algn="ctr" rotWithShape="0">
              <a:srgbClr val="000000">
                <a:alpha val="26000"/>
              </a:srgbClr>
            </a:outerShdw>
          </a:effectLst>
        </p:spPr>
        <p:txBody>
          <a:bodyPr wrap="square" tIns="180000" bIns="0" anchor="ctr" anchorCtr="0">
            <a:spAutoFit/>
          </a:bodyPr>
          <a:lstStyle>
            <a:lvl1pPr algn="l">
              <a:lnSpc>
                <a:spcPct val="90000"/>
              </a:lnSpc>
              <a:defRPr sz="5000" spc="0">
                <a:solidFill>
                  <a:schemeClr val="tx1"/>
                </a:solidFill>
                <a:latin typeface="+mj-lt"/>
              </a:defRPr>
            </a:lvl1pPr>
          </a:lstStyle>
          <a:p>
            <a:r>
              <a:rPr lang="en-US" dirty="0"/>
              <a:t>CLICK TO EDIT MASTER TITLE STYLE</a:t>
            </a:r>
          </a:p>
        </p:txBody>
      </p:sp>
      <p:sp>
        <p:nvSpPr>
          <p:cNvPr id="9" name="Text Placeholder 5">
            <a:extLst>
              <a:ext uri="{FF2B5EF4-FFF2-40B4-BE49-F238E27FC236}">
                <a16:creationId xmlns:a16="http://schemas.microsoft.com/office/drawing/2014/main" id="{8C11DEFD-CFF0-4C8A-8B60-0B89D74C61AC}"/>
              </a:ext>
            </a:extLst>
          </p:cNvPr>
          <p:cNvSpPr>
            <a:spLocks noGrp="1"/>
          </p:cNvSpPr>
          <p:nvPr>
            <p:ph type="body" sz="quarter" idx="14"/>
          </p:nvPr>
        </p:nvSpPr>
        <p:spPr>
          <a:xfrm>
            <a:off x="2359217" y="5216578"/>
            <a:ext cx="5771815" cy="1879280"/>
          </a:xfrm>
          <a:prstGeom prst="rect">
            <a:avLst/>
          </a:prstGeom>
        </p:spPr>
        <p:txBody>
          <a:bodyPr>
            <a:normAutofit/>
          </a:bodyPr>
          <a:lstStyle>
            <a:lvl1pPr>
              <a:spcBef>
                <a:spcPts val="0"/>
              </a:spcBef>
              <a:defRPr>
                <a:solidFill>
                  <a:schemeClr val="tx1"/>
                </a:solidFill>
                <a:latin typeface="+mn-lt"/>
              </a:defRPr>
            </a:lvl1pPr>
            <a:lvl2pPr>
              <a:spcBef>
                <a:spcPts val="0"/>
              </a:spcBef>
              <a:defRPr>
                <a:solidFill>
                  <a:schemeClr val="tx1"/>
                </a:solidFill>
                <a:latin typeface="+mn-lt"/>
              </a:defRPr>
            </a:lvl2pPr>
            <a:lvl3pPr>
              <a:spcBef>
                <a:spcPts val="0"/>
              </a:spcBef>
              <a:defRPr>
                <a:solidFill>
                  <a:schemeClr val="tx1"/>
                </a:solidFill>
                <a:latin typeface="+mn-lt"/>
              </a:defRPr>
            </a:lvl3pPr>
            <a:lvl4pPr>
              <a:spcBef>
                <a:spcPts val="0"/>
              </a:spcBef>
              <a:defRPr>
                <a:solidFill>
                  <a:schemeClr val="tx1"/>
                </a:solidFill>
                <a:latin typeface="+mn-lt"/>
              </a:defRPr>
            </a:lvl4pPr>
            <a:lvl5pPr>
              <a:spcBef>
                <a:spcPts val="0"/>
              </a:spcBef>
              <a:defRPr>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96374057"/>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eam">
    <p:bg>
      <p:bgPr>
        <a:solidFill>
          <a:schemeClr val="bg1"/>
        </a:solidFill>
        <a:effectLst/>
      </p:bgPr>
    </p:bg>
    <p:spTree>
      <p:nvGrpSpPr>
        <p:cNvPr id="1" name=""/>
        <p:cNvGrpSpPr/>
        <p:nvPr/>
      </p:nvGrpSpPr>
      <p:grpSpPr>
        <a:xfrm>
          <a:off x="0" y="0"/>
          <a:ext cx="0" cy="0"/>
          <a:chOff x="0" y="0"/>
          <a:chExt cx="0" cy="0"/>
        </a:xfrm>
      </p:grpSpPr>
      <p:sp>
        <p:nvSpPr>
          <p:cNvPr id="87" name="Shape 87"/>
          <p:cNvSpPr>
            <a:spLocks noGrp="1"/>
          </p:cNvSpPr>
          <p:nvPr>
            <p:ph type="pic" sz="quarter" idx="14" hasCustomPrompt="1"/>
          </p:nvPr>
        </p:nvSpPr>
        <p:spPr>
          <a:xfrm>
            <a:off x="1091617" y="2463205"/>
            <a:ext cx="2066058" cy="2066058"/>
          </a:xfrm>
          <a:prstGeom prst="ellipse">
            <a:avLst/>
          </a:prstGeom>
          <a:solidFill>
            <a:schemeClr val="tx1"/>
          </a:solidFill>
          <a:effectLst>
            <a:outerShdw dist="190500" dir="2700000" rotWithShape="0">
              <a:schemeClr val="accent1"/>
            </a:outerShdw>
          </a:effectLst>
        </p:spPr>
        <p:txBody>
          <a:bodyPr lIns="91439" tIns="45719" rIns="91439" bIns="45719" anchor="t">
            <a:noAutofit/>
          </a:bodyPr>
          <a:lstStyle>
            <a:lvl1pPr marL="0" indent="0">
              <a:buNone/>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Picture</a:t>
            </a:r>
            <a:endParaRPr dirty="0"/>
          </a:p>
        </p:txBody>
      </p:sp>
      <p:sp>
        <p:nvSpPr>
          <p:cNvPr id="88" name="Shape 88"/>
          <p:cNvSpPr>
            <a:spLocks noGrp="1"/>
          </p:cNvSpPr>
          <p:nvPr>
            <p:ph type="body" sz="quarter" idx="15" hasCustomPrompt="1"/>
          </p:nvPr>
        </p:nvSpPr>
        <p:spPr>
          <a:xfrm>
            <a:off x="772617" y="4819191"/>
            <a:ext cx="2706564" cy="369332"/>
          </a:xfrm>
          <a:prstGeom prst="rect">
            <a:avLst/>
          </a:prstGeom>
        </p:spPr>
        <p:txBody>
          <a:bodyPr wrap="square" anchor="t" anchorCtr="0">
            <a:spAutoFit/>
          </a:bodyPr>
          <a:lstStyle>
            <a:lvl1pPr marL="0" indent="0" algn="ctr" defTabSz="412750">
              <a:spcBef>
                <a:spcPts val="0"/>
              </a:spcBef>
              <a:buSzTx/>
              <a:buNone/>
              <a:defRPr sz="1800" strike="noStrike" spc="0">
                <a:solidFill>
                  <a:schemeClr val="tx1"/>
                </a:solidFill>
                <a:latin typeface="+mj-lt"/>
                <a:ea typeface="+mn-ea"/>
                <a:cs typeface="+mn-cs"/>
                <a:sym typeface="Franklin Gothic Demi Cond"/>
              </a:defRPr>
            </a:lvl1pPr>
          </a:lstStyle>
          <a:p>
            <a:pPr lvl="0"/>
            <a:r>
              <a:rPr lang="en-US" dirty="0"/>
              <a:t>EDIT MASTER TEXT STYLES</a:t>
            </a:r>
          </a:p>
        </p:txBody>
      </p:sp>
      <p:sp>
        <p:nvSpPr>
          <p:cNvPr id="89" name="Shape 89"/>
          <p:cNvSpPr>
            <a:spLocks noGrp="1"/>
          </p:cNvSpPr>
          <p:nvPr>
            <p:ph type="body" sz="quarter" idx="16"/>
          </p:nvPr>
        </p:nvSpPr>
        <p:spPr>
          <a:xfrm>
            <a:off x="772618" y="5143041"/>
            <a:ext cx="2706564" cy="375102"/>
          </a:xfrm>
          <a:prstGeom prst="rect">
            <a:avLst/>
          </a:prstGeom>
        </p:spPr>
        <p:txBody>
          <a:bodyPr wrap="square" lIns="71437" tIns="71437" rIns="71437" bIns="71437" anchor="t" anchorCtr="0">
            <a:spAutoFit/>
          </a:bodyPr>
          <a:lstStyle>
            <a:lvl1pPr marL="0" indent="0" algn="ctr">
              <a:spcBef>
                <a:spcPts val="0"/>
              </a:spcBef>
              <a:buSzTx/>
              <a:buNone/>
              <a:defRPr sz="1500">
                <a:solidFill>
                  <a:schemeClr val="tx2"/>
                </a:solidFill>
                <a:latin typeface="+mn-lt"/>
                <a:ea typeface="Segoe UI" panose="020B0604020202020204" pitchFamily="34" charset="-128"/>
                <a:cs typeface="Segoe UI" panose="020B0604020202020204" pitchFamily="34" charset="0"/>
              </a:defRPr>
            </a:lvl1pPr>
          </a:lstStyle>
          <a:p>
            <a:pPr lvl="0"/>
            <a:r>
              <a:rPr lang="en-US" dirty="0"/>
              <a:t>Edit Master text styles</a:t>
            </a:r>
          </a:p>
        </p:txBody>
      </p:sp>
      <p:sp>
        <p:nvSpPr>
          <p:cNvPr id="91" name="Shape 91"/>
          <p:cNvSpPr>
            <a:spLocks noGrp="1"/>
          </p:cNvSpPr>
          <p:nvPr>
            <p:ph type="pic" sz="quarter" idx="17" hasCustomPrompt="1"/>
          </p:nvPr>
        </p:nvSpPr>
        <p:spPr>
          <a:xfrm>
            <a:off x="3742742" y="2463205"/>
            <a:ext cx="2066057" cy="2066058"/>
          </a:xfrm>
          <a:prstGeom prst="ellipse">
            <a:avLst/>
          </a:prstGeom>
          <a:solidFill>
            <a:schemeClr val="tx1"/>
          </a:solidFill>
          <a:effectLst>
            <a:outerShdw dist="190500" dir="2700000" rotWithShape="0">
              <a:schemeClr val="accent1"/>
            </a:outerShdw>
          </a:effectLst>
        </p:spPr>
        <p:txBody>
          <a:bodyPr lIns="91439" tIns="45719" rIns="91439" bIns="45719" anchor="t">
            <a:noAutofit/>
          </a:bodyPr>
          <a:lstStyle>
            <a:lvl1pPr marL="0" marR="0" indent="0" algn="l" defTabSz="410766" eaLnBrk="1" fontAlgn="auto" latinLnBrk="0" hangingPunct="1">
              <a:lnSpc>
                <a:spcPct val="100000"/>
              </a:lnSpc>
              <a:spcBef>
                <a:spcPts val="2600"/>
              </a:spcBef>
              <a:spcAft>
                <a:spcPts val="0"/>
              </a:spcAft>
              <a:buClrTx/>
              <a:buSzPct val="75000"/>
              <a:buFontTx/>
              <a:buNone/>
              <a:tabLst/>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Picture</a:t>
            </a:r>
          </a:p>
          <a:p>
            <a:endParaRPr dirty="0"/>
          </a:p>
        </p:txBody>
      </p:sp>
      <p:sp>
        <p:nvSpPr>
          <p:cNvPr id="94" name="Shape 94"/>
          <p:cNvSpPr>
            <a:spLocks noGrp="1"/>
          </p:cNvSpPr>
          <p:nvPr>
            <p:ph type="pic" sz="quarter" idx="20" hasCustomPrompt="1"/>
          </p:nvPr>
        </p:nvSpPr>
        <p:spPr>
          <a:xfrm>
            <a:off x="6389477" y="2463205"/>
            <a:ext cx="2066057" cy="2066058"/>
          </a:xfrm>
          <a:prstGeom prst="ellipse">
            <a:avLst/>
          </a:prstGeom>
          <a:solidFill>
            <a:schemeClr val="tx1"/>
          </a:solidFill>
          <a:effectLst>
            <a:outerShdw dist="190500" dir="2700000" rotWithShape="0">
              <a:schemeClr val="accent1"/>
            </a:outerShdw>
          </a:effectLst>
        </p:spPr>
        <p:txBody>
          <a:bodyPr lIns="91439" tIns="45719" rIns="91439" bIns="45719" anchor="t">
            <a:noAutofit/>
          </a:bodyPr>
          <a:lstStyle>
            <a:lvl1pPr marL="0" marR="0" indent="0" algn="l" defTabSz="410766" eaLnBrk="1" fontAlgn="auto" latinLnBrk="0" hangingPunct="1">
              <a:lnSpc>
                <a:spcPct val="100000"/>
              </a:lnSpc>
              <a:spcBef>
                <a:spcPts val="2600"/>
              </a:spcBef>
              <a:spcAft>
                <a:spcPts val="0"/>
              </a:spcAft>
              <a:buClrTx/>
              <a:buSzPct val="75000"/>
              <a:buFontTx/>
              <a:buNone/>
              <a:tabLst/>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Picture</a:t>
            </a:r>
          </a:p>
          <a:p>
            <a:endParaRPr dirty="0"/>
          </a:p>
        </p:txBody>
      </p:sp>
      <p:sp>
        <p:nvSpPr>
          <p:cNvPr id="97" name="Shape 97"/>
          <p:cNvSpPr>
            <a:spLocks noGrp="1"/>
          </p:cNvSpPr>
          <p:nvPr>
            <p:ph type="pic" sz="quarter" idx="23" hasCustomPrompt="1"/>
          </p:nvPr>
        </p:nvSpPr>
        <p:spPr>
          <a:xfrm>
            <a:off x="9036211" y="2463205"/>
            <a:ext cx="2066058" cy="2066058"/>
          </a:xfrm>
          <a:prstGeom prst="ellipse">
            <a:avLst/>
          </a:prstGeom>
          <a:solidFill>
            <a:schemeClr val="tx1"/>
          </a:solidFill>
          <a:effectLst>
            <a:outerShdw dist="190500" dir="2700000" rotWithShape="0">
              <a:schemeClr val="accent1"/>
            </a:outerShdw>
          </a:effectLst>
        </p:spPr>
        <p:txBody>
          <a:bodyPr lIns="91439" tIns="45719" rIns="91439" bIns="45719" anchor="t">
            <a:noAutofit/>
          </a:bodyPr>
          <a:lstStyle>
            <a:lvl1pPr marL="0" marR="0" indent="0" algn="l" defTabSz="410766" eaLnBrk="1" fontAlgn="auto" latinLnBrk="0" hangingPunct="1">
              <a:lnSpc>
                <a:spcPct val="100000"/>
              </a:lnSpc>
              <a:spcBef>
                <a:spcPts val="2600"/>
              </a:spcBef>
              <a:spcAft>
                <a:spcPts val="0"/>
              </a:spcAft>
              <a:buClrTx/>
              <a:buSzPct val="75000"/>
              <a:buFontTx/>
              <a:buNone/>
              <a:tabLst/>
              <a:defRPr>
                <a:solidFill>
                  <a:schemeClr val="bg1"/>
                </a:solidFill>
                <a:latin typeface="Segoe UI" panose="00000500000000000000" pitchFamily="2" charset="0"/>
                <a:ea typeface="Segoe UI" panose="020B0604020202020204" pitchFamily="34" charset="-128"/>
                <a:cs typeface="Segoe UI" panose="020B0604020202020204" pitchFamily="34" charset="0"/>
              </a:defRPr>
            </a:lvl1pPr>
          </a:lstStyle>
          <a:p>
            <a:r>
              <a:rPr lang="en-US" dirty="0"/>
              <a:t>Picture</a:t>
            </a:r>
          </a:p>
          <a:p>
            <a:endParaRPr dirty="0"/>
          </a:p>
        </p:txBody>
      </p:sp>
      <p:sp>
        <p:nvSpPr>
          <p:cNvPr id="18" name="Shape 62"/>
          <p:cNvSpPr>
            <a:spLocks noGrp="1"/>
          </p:cNvSpPr>
          <p:nvPr>
            <p:ph type="body" sz="quarter" idx="13" hasCustomPrompt="1"/>
          </p:nvPr>
        </p:nvSpPr>
        <p:spPr>
          <a:xfrm>
            <a:off x="636259" y="1419225"/>
            <a:ext cx="10919483" cy="415498"/>
          </a:xfrm>
          <a:prstGeom prst="rect">
            <a:avLst/>
          </a:prstGeom>
        </p:spPr>
        <p:txBody>
          <a:bodyPr anchor="t" anchorCtr="0">
            <a:spAutoFit/>
          </a:bodyPr>
          <a:lstStyle>
            <a:lvl1pPr marL="0" indent="0" algn="ctr" defTabSz="412750">
              <a:lnSpc>
                <a:spcPct val="140000"/>
              </a:lnSpc>
              <a:spcBef>
                <a:spcPts val="0"/>
              </a:spcBef>
              <a:buSzTx/>
              <a:buNone/>
              <a:defRPr sz="1500" spc="375">
                <a:solidFill>
                  <a:schemeClr val="tx1"/>
                </a:solidFill>
                <a:latin typeface="+mj-lt"/>
                <a:ea typeface="Franklin Gothic Demi Cond"/>
                <a:cs typeface="Franklin Gothic Demi Cond"/>
                <a:sym typeface="Franklin Gothic Demi Cond"/>
              </a:defRPr>
            </a:lvl1pPr>
          </a:lstStyle>
          <a:p>
            <a:r>
              <a:rPr lang="en-US" dirty="0"/>
              <a:t>SUBTITLE TEXT</a:t>
            </a:r>
          </a:p>
        </p:txBody>
      </p:sp>
      <p:sp>
        <p:nvSpPr>
          <p:cNvPr id="19"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sp>
        <p:nvSpPr>
          <p:cNvPr id="20" name="Shape 88">
            <a:extLst>
              <a:ext uri="{FF2B5EF4-FFF2-40B4-BE49-F238E27FC236}">
                <a16:creationId xmlns:a16="http://schemas.microsoft.com/office/drawing/2014/main" id="{A5470983-D4CF-42E0-A14A-B5BB874C5F2B}"/>
              </a:ext>
            </a:extLst>
          </p:cNvPr>
          <p:cNvSpPr>
            <a:spLocks noGrp="1"/>
          </p:cNvSpPr>
          <p:nvPr>
            <p:ph type="body" sz="quarter" idx="24" hasCustomPrompt="1"/>
          </p:nvPr>
        </p:nvSpPr>
        <p:spPr>
          <a:xfrm>
            <a:off x="3479181" y="4819191"/>
            <a:ext cx="2706564" cy="369332"/>
          </a:xfrm>
          <a:prstGeom prst="rect">
            <a:avLst/>
          </a:prstGeom>
        </p:spPr>
        <p:txBody>
          <a:bodyPr wrap="square" anchor="t" anchorCtr="0">
            <a:spAutoFit/>
          </a:bodyPr>
          <a:lstStyle>
            <a:lvl1pPr marL="0" indent="0" algn="ctr" defTabSz="412750">
              <a:spcBef>
                <a:spcPts val="0"/>
              </a:spcBef>
              <a:buSzTx/>
              <a:buNone/>
              <a:defRPr sz="1800" strike="noStrike" spc="0">
                <a:solidFill>
                  <a:schemeClr val="tx1"/>
                </a:solidFill>
                <a:latin typeface="+mj-lt"/>
                <a:ea typeface="+mn-ea"/>
                <a:cs typeface="+mn-cs"/>
                <a:sym typeface="Franklin Gothic Demi Cond"/>
              </a:defRPr>
            </a:lvl1pPr>
          </a:lstStyle>
          <a:p>
            <a:pPr lvl="0"/>
            <a:r>
              <a:rPr lang="en-US" dirty="0"/>
              <a:t>EDIT MASTER TEXT STYLES</a:t>
            </a:r>
          </a:p>
        </p:txBody>
      </p:sp>
      <p:sp>
        <p:nvSpPr>
          <p:cNvPr id="21" name="Shape 89">
            <a:extLst>
              <a:ext uri="{FF2B5EF4-FFF2-40B4-BE49-F238E27FC236}">
                <a16:creationId xmlns:a16="http://schemas.microsoft.com/office/drawing/2014/main" id="{B4FFBAEA-5531-4A2D-9099-0DC1FAB5B6EA}"/>
              </a:ext>
            </a:extLst>
          </p:cNvPr>
          <p:cNvSpPr>
            <a:spLocks noGrp="1"/>
          </p:cNvSpPr>
          <p:nvPr>
            <p:ph type="body" sz="quarter" idx="25"/>
          </p:nvPr>
        </p:nvSpPr>
        <p:spPr>
          <a:xfrm>
            <a:off x="3479182" y="5143041"/>
            <a:ext cx="2706564" cy="375102"/>
          </a:xfrm>
          <a:prstGeom prst="rect">
            <a:avLst/>
          </a:prstGeom>
        </p:spPr>
        <p:txBody>
          <a:bodyPr wrap="square" lIns="71437" tIns="71437" rIns="71437" bIns="71437" anchor="t" anchorCtr="0">
            <a:spAutoFit/>
          </a:bodyPr>
          <a:lstStyle>
            <a:lvl1pPr marL="0" indent="0" algn="ctr">
              <a:spcBef>
                <a:spcPts val="0"/>
              </a:spcBef>
              <a:buSzTx/>
              <a:buNone/>
              <a:defRPr sz="1500">
                <a:solidFill>
                  <a:schemeClr val="tx2"/>
                </a:solidFill>
                <a:latin typeface="+mn-lt"/>
                <a:ea typeface="Segoe UI" panose="020B0604020202020204" pitchFamily="34" charset="-128"/>
                <a:cs typeface="Segoe UI" panose="020B0604020202020204" pitchFamily="34" charset="0"/>
              </a:defRPr>
            </a:lvl1pPr>
          </a:lstStyle>
          <a:p>
            <a:pPr lvl="0"/>
            <a:r>
              <a:rPr lang="en-US" dirty="0"/>
              <a:t>Edit Master text styles</a:t>
            </a:r>
          </a:p>
        </p:txBody>
      </p:sp>
      <p:sp>
        <p:nvSpPr>
          <p:cNvPr id="24" name="Shape 88">
            <a:extLst>
              <a:ext uri="{FF2B5EF4-FFF2-40B4-BE49-F238E27FC236}">
                <a16:creationId xmlns:a16="http://schemas.microsoft.com/office/drawing/2014/main" id="{78142A87-3994-45E2-9404-BC20FF0180E2}"/>
              </a:ext>
            </a:extLst>
          </p:cNvPr>
          <p:cNvSpPr>
            <a:spLocks noGrp="1"/>
          </p:cNvSpPr>
          <p:nvPr>
            <p:ph type="body" sz="quarter" idx="26" hasCustomPrompt="1"/>
          </p:nvPr>
        </p:nvSpPr>
        <p:spPr>
          <a:xfrm>
            <a:off x="6185745" y="4819191"/>
            <a:ext cx="2706564" cy="369332"/>
          </a:xfrm>
          <a:prstGeom prst="rect">
            <a:avLst/>
          </a:prstGeom>
        </p:spPr>
        <p:txBody>
          <a:bodyPr wrap="square" anchor="t" anchorCtr="0">
            <a:spAutoFit/>
          </a:bodyPr>
          <a:lstStyle>
            <a:lvl1pPr marL="0" indent="0" algn="ctr" defTabSz="412750">
              <a:spcBef>
                <a:spcPts val="0"/>
              </a:spcBef>
              <a:buSzTx/>
              <a:buNone/>
              <a:defRPr sz="1800" strike="noStrike" spc="0">
                <a:solidFill>
                  <a:schemeClr val="tx1"/>
                </a:solidFill>
                <a:latin typeface="+mj-lt"/>
                <a:ea typeface="+mn-ea"/>
                <a:cs typeface="+mn-cs"/>
                <a:sym typeface="Franklin Gothic Demi Cond"/>
              </a:defRPr>
            </a:lvl1pPr>
          </a:lstStyle>
          <a:p>
            <a:pPr lvl="0"/>
            <a:r>
              <a:rPr lang="en-US" dirty="0"/>
              <a:t>EDIT MASTER TEXT STYLES</a:t>
            </a:r>
          </a:p>
        </p:txBody>
      </p:sp>
      <p:sp>
        <p:nvSpPr>
          <p:cNvPr id="25" name="Shape 89">
            <a:extLst>
              <a:ext uri="{FF2B5EF4-FFF2-40B4-BE49-F238E27FC236}">
                <a16:creationId xmlns:a16="http://schemas.microsoft.com/office/drawing/2014/main" id="{61C8F2F2-E8FE-4039-852C-7D9C6F79A2BD}"/>
              </a:ext>
            </a:extLst>
          </p:cNvPr>
          <p:cNvSpPr>
            <a:spLocks noGrp="1"/>
          </p:cNvSpPr>
          <p:nvPr>
            <p:ph type="body" sz="quarter" idx="27"/>
          </p:nvPr>
        </p:nvSpPr>
        <p:spPr>
          <a:xfrm>
            <a:off x="6185746" y="5143041"/>
            <a:ext cx="2706564" cy="375102"/>
          </a:xfrm>
          <a:prstGeom prst="rect">
            <a:avLst/>
          </a:prstGeom>
        </p:spPr>
        <p:txBody>
          <a:bodyPr wrap="square" lIns="71437" tIns="71437" rIns="71437" bIns="71437" anchor="t" anchorCtr="0">
            <a:spAutoFit/>
          </a:bodyPr>
          <a:lstStyle>
            <a:lvl1pPr marL="0" indent="0" algn="ctr">
              <a:spcBef>
                <a:spcPts val="0"/>
              </a:spcBef>
              <a:buSzTx/>
              <a:buNone/>
              <a:defRPr sz="1500">
                <a:solidFill>
                  <a:schemeClr val="tx2"/>
                </a:solidFill>
                <a:latin typeface="+mn-lt"/>
                <a:ea typeface="Segoe UI" panose="020B0604020202020204" pitchFamily="34" charset="-128"/>
                <a:cs typeface="Segoe UI" panose="020B0604020202020204" pitchFamily="34" charset="0"/>
              </a:defRPr>
            </a:lvl1pPr>
          </a:lstStyle>
          <a:p>
            <a:pPr lvl="0"/>
            <a:r>
              <a:rPr lang="en-US" dirty="0"/>
              <a:t>Edit Master text styles</a:t>
            </a:r>
          </a:p>
        </p:txBody>
      </p:sp>
      <p:sp>
        <p:nvSpPr>
          <p:cNvPr id="26" name="Shape 88">
            <a:extLst>
              <a:ext uri="{FF2B5EF4-FFF2-40B4-BE49-F238E27FC236}">
                <a16:creationId xmlns:a16="http://schemas.microsoft.com/office/drawing/2014/main" id="{240B50E7-D7E2-423B-B194-FF62505EF8E2}"/>
              </a:ext>
            </a:extLst>
          </p:cNvPr>
          <p:cNvSpPr>
            <a:spLocks noGrp="1"/>
          </p:cNvSpPr>
          <p:nvPr>
            <p:ph type="body" sz="quarter" idx="28" hasCustomPrompt="1"/>
          </p:nvPr>
        </p:nvSpPr>
        <p:spPr>
          <a:xfrm>
            <a:off x="8892308" y="4819191"/>
            <a:ext cx="2706564" cy="369332"/>
          </a:xfrm>
          <a:prstGeom prst="rect">
            <a:avLst/>
          </a:prstGeom>
        </p:spPr>
        <p:txBody>
          <a:bodyPr wrap="square" anchor="t" anchorCtr="0">
            <a:spAutoFit/>
          </a:bodyPr>
          <a:lstStyle>
            <a:lvl1pPr marL="0" indent="0" algn="ctr" defTabSz="412750">
              <a:spcBef>
                <a:spcPts val="0"/>
              </a:spcBef>
              <a:buSzTx/>
              <a:buNone/>
              <a:defRPr sz="1800" strike="noStrike" spc="0">
                <a:solidFill>
                  <a:schemeClr val="tx1"/>
                </a:solidFill>
                <a:latin typeface="+mj-lt"/>
                <a:ea typeface="+mn-ea"/>
                <a:cs typeface="+mn-cs"/>
                <a:sym typeface="Franklin Gothic Demi Cond"/>
              </a:defRPr>
            </a:lvl1pPr>
          </a:lstStyle>
          <a:p>
            <a:pPr lvl="0"/>
            <a:r>
              <a:rPr lang="en-US" dirty="0"/>
              <a:t>EDIT MASTER TEXT STYLES</a:t>
            </a:r>
          </a:p>
        </p:txBody>
      </p:sp>
      <p:sp>
        <p:nvSpPr>
          <p:cNvPr id="27" name="Shape 89">
            <a:extLst>
              <a:ext uri="{FF2B5EF4-FFF2-40B4-BE49-F238E27FC236}">
                <a16:creationId xmlns:a16="http://schemas.microsoft.com/office/drawing/2014/main" id="{2438648C-733A-43C5-B81E-0D26395B681C}"/>
              </a:ext>
            </a:extLst>
          </p:cNvPr>
          <p:cNvSpPr>
            <a:spLocks noGrp="1"/>
          </p:cNvSpPr>
          <p:nvPr>
            <p:ph type="body" sz="quarter" idx="29"/>
          </p:nvPr>
        </p:nvSpPr>
        <p:spPr>
          <a:xfrm>
            <a:off x="8892309" y="5143041"/>
            <a:ext cx="2706564" cy="375102"/>
          </a:xfrm>
          <a:prstGeom prst="rect">
            <a:avLst/>
          </a:prstGeom>
        </p:spPr>
        <p:txBody>
          <a:bodyPr wrap="square" lIns="71437" tIns="71437" rIns="71437" bIns="71437" anchor="t" anchorCtr="0">
            <a:spAutoFit/>
          </a:bodyPr>
          <a:lstStyle>
            <a:lvl1pPr marL="0" indent="0" algn="ctr">
              <a:spcBef>
                <a:spcPts val="0"/>
              </a:spcBef>
              <a:buSzTx/>
              <a:buNone/>
              <a:defRPr sz="1500">
                <a:solidFill>
                  <a:schemeClr val="tx2"/>
                </a:solidFill>
                <a:latin typeface="+mn-lt"/>
                <a:ea typeface="Segoe UI" panose="020B0604020202020204" pitchFamily="34" charset="-128"/>
                <a:cs typeface="Segoe UI" panose="020B0604020202020204" pitchFamily="34" charset="0"/>
              </a:defRPr>
            </a:lvl1pPr>
          </a:lstStyle>
          <a:p>
            <a:pPr lvl="0"/>
            <a:r>
              <a:rPr lang="en-US" dirty="0"/>
              <a:t>Edit Master text styles</a:t>
            </a:r>
          </a:p>
        </p:txBody>
      </p:sp>
      <p:sp>
        <p:nvSpPr>
          <p:cNvPr id="28" name="Shape 68">
            <a:extLst>
              <a:ext uri="{FF2B5EF4-FFF2-40B4-BE49-F238E27FC236}">
                <a16:creationId xmlns:a16="http://schemas.microsoft.com/office/drawing/2014/main" id="{82605282-8A6B-4600-B179-93B78EF2C2AF}"/>
              </a:ext>
            </a:extLst>
          </p:cNvPr>
          <p:cNvSpPr>
            <a:spLocks noGrp="1"/>
          </p:cNvSpPr>
          <p:nvPr>
            <p:ph type="title" hasCustomPrompt="1"/>
          </p:nvPr>
        </p:nvSpPr>
        <p:spPr>
          <a:xfrm>
            <a:off x="1717289" y="452315"/>
            <a:ext cx="8757424" cy="874255"/>
          </a:xfrm>
          <a:prstGeom prst="rect">
            <a:avLst/>
          </a:prstGeom>
          <a:solidFill>
            <a:schemeClr val="accent1"/>
          </a:solidFill>
          <a:effectLst>
            <a:outerShdw blurRad="127000" dist="63500" dir="5400000" algn="ctr" rotWithShape="0">
              <a:srgbClr val="000000">
                <a:alpha val="26000"/>
              </a:srgbClr>
            </a:outerShdw>
          </a:effectLst>
        </p:spPr>
        <p:txBody>
          <a:bodyPr wrap="square" tIns="180000" bIns="0" anchor="ctr" anchorCtr="0">
            <a:spAutoFit/>
          </a:bodyPr>
          <a:lstStyle>
            <a:lvl1pPr>
              <a:lnSpc>
                <a:spcPct val="90000"/>
              </a:lnSpc>
              <a:defRPr sz="5000" spc="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2430600151"/>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image" Target="../media/image1.png"/><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Shape 61"/>
          <p:cNvSpPr>
            <a:spLocks noGrp="1"/>
          </p:cNvSpPr>
          <p:nvPr>
            <p:ph type="sldNum" sz="quarter" idx="4"/>
          </p:nvPr>
        </p:nvSpPr>
        <p:spPr>
          <a:xfrm>
            <a:off x="11036300" y="6414701"/>
            <a:ext cx="519290" cy="276999"/>
          </a:xfrm>
          <a:prstGeom prst="rect">
            <a:avLst/>
          </a:prstGeom>
        </p:spPr>
        <p:txBody>
          <a:bodyPr anchor="ctr">
            <a:spAutoFit/>
          </a:bodyPr>
          <a:lstStyle>
            <a:lvl1pPr algn="r">
              <a:defRPr sz="1200">
                <a:solidFill>
                  <a:schemeClr val="accent3"/>
                </a:solidFill>
              </a:defRPr>
            </a:lvl1pPr>
          </a:lstStyle>
          <a:p>
            <a:fld id="{330EA680-D336-4FF7-8B7A-9848BB0A1C32}" type="slidenum">
              <a:rPr lang="en-US" smtClean="0"/>
              <a:t>‹#›</a:t>
            </a:fld>
            <a:endParaRPr lang="en-US" dirty="0"/>
          </a:p>
        </p:txBody>
      </p:sp>
      <p:pic>
        <p:nvPicPr>
          <p:cNvPr id="3" name="Picture 2">
            <a:extLst>
              <a:ext uri="{FF2B5EF4-FFF2-40B4-BE49-F238E27FC236}">
                <a16:creationId xmlns:a16="http://schemas.microsoft.com/office/drawing/2014/main" id="{7C3C4ADF-372B-4848-85DE-7951ABFECF2D}"/>
              </a:ext>
            </a:extLst>
          </p:cNvPr>
          <p:cNvPicPr>
            <a:picLocks noChangeAspect="1"/>
          </p:cNvPicPr>
          <p:nvPr userDrawn="1"/>
        </p:nvPicPr>
        <p:blipFill>
          <a:blip r:embed="rId58" cstate="print">
            <a:extLst>
              <a:ext uri="{28A0092B-C50C-407E-A947-70E740481C1C}">
                <a14:useLocalDpi xmlns:a14="http://schemas.microsoft.com/office/drawing/2010/main" val="0"/>
              </a:ext>
            </a:extLst>
          </a:blip>
          <a:stretch>
            <a:fillRect/>
          </a:stretch>
        </p:blipFill>
        <p:spPr>
          <a:xfrm>
            <a:off x="296817" y="6029292"/>
            <a:ext cx="1541634" cy="770817"/>
          </a:xfrm>
          <a:prstGeom prst="rect">
            <a:avLst/>
          </a:prstGeom>
        </p:spPr>
      </p:pic>
    </p:spTree>
    <p:extLst>
      <p:ext uri="{BB962C8B-B14F-4D97-AF65-F5344CB8AC3E}">
        <p14:creationId xmlns:p14="http://schemas.microsoft.com/office/powerpoint/2010/main" val="2167846220"/>
      </p:ext>
    </p:extLst>
  </p:cSld>
  <p:clrMap bg1="lt1" tx1="dk1" bg2="lt2" tx2="dk2" accent1="accent1" accent2="accent2" accent3="accent3" accent4="accent4" accent5="accent5" accent6="accent6" hlink="hlink" folHlink="folHlink"/>
  <p:sldLayoutIdLst>
    <p:sldLayoutId id="2147483900" r:id="rId1"/>
    <p:sldLayoutId id="2147483893" r:id="rId2"/>
    <p:sldLayoutId id="2147483894" r:id="rId3"/>
    <p:sldLayoutId id="2147483898" r:id="rId4"/>
    <p:sldLayoutId id="2147483899" r:id="rId5"/>
    <p:sldLayoutId id="2147483895" r:id="rId6"/>
    <p:sldLayoutId id="2147483896" r:id="rId7"/>
    <p:sldLayoutId id="2147483897" r:id="rId8"/>
    <p:sldLayoutId id="2147483825" r:id="rId9"/>
    <p:sldLayoutId id="2147483826" r:id="rId10"/>
    <p:sldLayoutId id="2147483829" r:id="rId11"/>
    <p:sldLayoutId id="2147483831" r:id="rId12"/>
    <p:sldLayoutId id="2147483905" r:id="rId13"/>
    <p:sldLayoutId id="2147483907" r:id="rId14"/>
    <p:sldLayoutId id="2147483835" r:id="rId15"/>
    <p:sldLayoutId id="2147483836" r:id="rId16"/>
    <p:sldLayoutId id="2147483837" r:id="rId17"/>
    <p:sldLayoutId id="2147483840" r:id="rId18"/>
    <p:sldLayoutId id="2147483858" r:id="rId19"/>
    <p:sldLayoutId id="2147483841" r:id="rId20"/>
    <p:sldLayoutId id="2147483846" r:id="rId21"/>
    <p:sldLayoutId id="2147483906" r:id="rId22"/>
    <p:sldLayoutId id="2147483847" r:id="rId23"/>
    <p:sldLayoutId id="2147483850" r:id="rId24"/>
    <p:sldLayoutId id="2147483851" r:id="rId25"/>
    <p:sldLayoutId id="2147483853" r:id="rId26"/>
    <p:sldLayoutId id="2147483856" r:id="rId27"/>
    <p:sldLayoutId id="2147483857" r:id="rId28"/>
    <p:sldLayoutId id="2147483859" r:id="rId29"/>
    <p:sldLayoutId id="2147483860" r:id="rId30"/>
    <p:sldLayoutId id="2147483861" r:id="rId31"/>
    <p:sldLayoutId id="2147483862" r:id="rId32"/>
    <p:sldLayoutId id="2147483863" r:id="rId33"/>
    <p:sldLayoutId id="2147483864" r:id="rId34"/>
    <p:sldLayoutId id="2147483866" r:id="rId35"/>
    <p:sldLayoutId id="2147483867" r:id="rId36"/>
    <p:sldLayoutId id="2147483869" r:id="rId37"/>
    <p:sldLayoutId id="2147483870" r:id="rId38"/>
    <p:sldLayoutId id="2147483871" r:id="rId39"/>
    <p:sldLayoutId id="2147483872" r:id="rId40"/>
    <p:sldLayoutId id="2147483873" r:id="rId41"/>
    <p:sldLayoutId id="2147483874" r:id="rId42"/>
    <p:sldLayoutId id="2147483876" r:id="rId43"/>
    <p:sldLayoutId id="2147483877" r:id="rId44"/>
    <p:sldLayoutId id="2147483880" r:id="rId45"/>
    <p:sldLayoutId id="2147483881" r:id="rId46"/>
    <p:sldLayoutId id="2147483882" r:id="rId47"/>
    <p:sldLayoutId id="2147483883" r:id="rId48"/>
    <p:sldLayoutId id="2147483884" r:id="rId49"/>
    <p:sldLayoutId id="2147483887" r:id="rId50"/>
    <p:sldLayoutId id="2147483890" r:id="rId51"/>
    <p:sldLayoutId id="2147483903" r:id="rId52"/>
    <p:sldLayoutId id="2147483902" r:id="rId53"/>
    <p:sldLayoutId id="2147483892" r:id="rId54"/>
    <p:sldLayoutId id="2147483904" r:id="rId55"/>
    <p:sldLayoutId id="2147483901" r:id="rId56"/>
  </p:sldLayoutIdLst>
  <p:transition spd="med"/>
  <p:txStyles>
    <p:titleStyle>
      <a:lvl1pPr marL="0" marR="0" indent="0" algn="ctr" defTabSz="228600" rtl="0" eaLnBrk="1" latinLnBrk="0" hangingPunct="1">
        <a:lnSpc>
          <a:spcPct val="100000"/>
        </a:lnSpc>
        <a:spcBef>
          <a:spcPts val="0"/>
        </a:spcBef>
        <a:spcAft>
          <a:spcPts val="0"/>
        </a:spcAft>
        <a:buClrTx/>
        <a:buSzTx/>
        <a:buFontTx/>
        <a:buNone/>
        <a:tabLst/>
        <a:defRPr sz="10000" b="0" i="0" u="none" strike="noStrike" cap="none" spc="0" baseline="0">
          <a:ln>
            <a:noFill/>
          </a:ln>
          <a:solidFill>
            <a:srgbClr val="1C1E21"/>
          </a:solidFill>
          <a:uFillTx/>
          <a:latin typeface="+mn-lt"/>
          <a:ea typeface="+mn-ea"/>
          <a:cs typeface="+mn-cs"/>
          <a:sym typeface="Franklin Gothic Demi Cond"/>
        </a:defRPr>
      </a:lvl1pPr>
      <a:lvl2pPr marL="0" marR="0" indent="114300" algn="ctr" defTabSz="228600" rtl="0" eaLnBrk="1" latinLnBrk="0" hangingPunct="1">
        <a:lnSpc>
          <a:spcPct val="100000"/>
        </a:lnSpc>
        <a:spcBef>
          <a:spcPts val="0"/>
        </a:spcBef>
        <a:spcAft>
          <a:spcPts val="0"/>
        </a:spcAft>
        <a:buClrTx/>
        <a:buSzTx/>
        <a:buFontTx/>
        <a:buNone/>
        <a:tabLst/>
        <a:defRPr sz="10000" b="0" i="0" u="none" strike="noStrike" cap="none" spc="0" baseline="0">
          <a:ln>
            <a:noFill/>
          </a:ln>
          <a:solidFill>
            <a:srgbClr val="1C1E21"/>
          </a:solidFill>
          <a:uFillTx/>
          <a:latin typeface="+mn-lt"/>
          <a:ea typeface="+mn-ea"/>
          <a:cs typeface="+mn-cs"/>
          <a:sym typeface="Franklin Gothic Demi Cond"/>
        </a:defRPr>
      </a:lvl2pPr>
      <a:lvl3pPr marL="0" marR="0" indent="228600" algn="ctr" defTabSz="228600" rtl="0" eaLnBrk="1" latinLnBrk="0" hangingPunct="1">
        <a:lnSpc>
          <a:spcPct val="100000"/>
        </a:lnSpc>
        <a:spcBef>
          <a:spcPts val="0"/>
        </a:spcBef>
        <a:spcAft>
          <a:spcPts val="0"/>
        </a:spcAft>
        <a:buClrTx/>
        <a:buSzTx/>
        <a:buFontTx/>
        <a:buNone/>
        <a:tabLst/>
        <a:defRPr sz="10000" b="0" i="0" u="none" strike="noStrike" cap="none" spc="0" baseline="0">
          <a:ln>
            <a:noFill/>
          </a:ln>
          <a:solidFill>
            <a:srgbClr val="1C1E21"/>
          </a:solidFill>
          <a:uFillTx/>
          <a:latin typeface="+mn-lt"/>
          <a:ea typeface="+mn-ea"/>
          <a:cs typeface="+mn-cs"/>
          <a:sym typeface="Franklin Gothic Demi Cond"/>
        </a:defRPr>
      </a:lvl3pPr>
      <a:lvl4pPr marL="0" marR="0" indent="342900" algn="ctr" defTabSz="228600" rtl="0" eaLnBrk="1" latinLnBrk="0" hangingPunct="1">
        <a:lnSpc>
          <a:spcPct val="100000"/>
        </a:lnSpc>
        <a:spcBef>
          <a:spcPts val="0"/>
        </a:spcBef>
        <a:spcAft>
          <a:spcPts val="0"/>
        </a:spcAft>
        <a:buClrTx/>
        <a:buSzTx/>
        <a:buFontTx/>
        <a:buNone/>
        <a:tabLst/>
        <a:defRPr sz="10000" b="0" i="0" u="none" strike="noStrike" cap="none" spc="0" baseline="0">
          <a:ln>
            <a:noFill/>
          </a:ln>
          <a:solidFill>
            <a:srgbClr val="1C1E21"/>
          </a:solidFill>
          <a:uFillTx/>
          <a:latin typeface="+mn-lt"/>
          <a:ea typeface="+mn-ea"/>
          <a:cs typeface="+mn-cs"/>
          <a:sym typeface="Franklin Gothic Demi Cond"/>
        </a:defRPr>
      </a:lvl4pPr>
      <a:lvl5pPr marL="0" marR="0" indent="457200" algn="ctr" defTabSz="228600" rtl="0" eaLnBrk="1" latinLnBrk="0" hangingPunct="1">
        <a:lnSpc>
          <a:spcPct val="100000"/>
        </a:lnSpc>
        <a:spcBef>
          <a:spcPts val="0"/>
        </a:spcBef>
        <a:spcAft>
          <a:spcPts val="0"/>
        </a:spcAft>
        <a:buClrTx/>
        <a:buSzTx/>
        <a:buFontTx/>
        <a:buNone/>
        <a:tabLst/>
        <a:defRPr sz="10000" b="0" i="0" u="none" strike="noStrike" cap="none" spc="0" baseline="0">
          <a:ln>
            <a:noFill/>
          </a:ln>
          <a:solidFill>
            <a:srgbClr val="1C1E21"/>
          </a:solidFill>
          <a:uFillTx/>
          <a:latin typeface="+mn-lt"/>
          <a:ea typeface="+mn-ea"/>
          <a:cs typeface="+mn-cs"/>
          <a:sym typeface="Franklin Gothic Demi Cond"/>
        </a:defRPr>
      </a:lvl5pPr>
      <a:lvl6pPr marL="0" marR="0" indent="571500" algn="ctr" defTabSz="228600" rtl="0" eaLnBrk="1" latinLnBrk="0" hangingPunct="1">
        <a:lnSpc>
          <a:spcPct val="100000"/>
        </a:lnSpc>
        <a:spcBef>
          <a:spcPts val="0"/>
        </a:spcBef>
        <a:spcAft>
          <a:spcPts val="0"/>
        </a:spcAft>
        <a:buClrTx/>
        <a:buSzTx/>
        <a:buFontTx/>
        <a:buNone/>
        <a:tabLst/>
        <a:defRPr sz="10000" b="0" i="0" u="none" strike="noStrike" cap="none" spc="0" baseline="0">
          <a:ln>
            <a:noFill/>
          </a:ln>
          <a:solidFill>
            <a:srgbClr val="1C1E21"/>
          </a:solidFill>
          <a:uFillTx/>
          <a:latin typeface="+mn-lt"/>
          <a:ea typeface="+mn-ea"/>
          <a:cs typeface="+mn-cs"/>
          <a:sym typeface="Franklin Gothic Demi Cond"/>
        </a:defRPr>
      </a:lvl6pPr>
      <a:lvl7pPr marL="0" marR="0" indent="685800" algn="ctr" defTabSz="228600" rtl="0" eaLnBrk="1" latinLnBrk="0" hangingPunct="1">
        <a:lnSpc>
          <a:spcPct val="100000"/>
        </a:lnSpc>
        <a:spcBef>
          <a:spcPts val="0"/>
        </a:spcBef>
        <a:spcAft>
          <a:spcPts val="0"/>
        </a:spcAft>
        <a:buClrTx/>
        <a:buSzTx/>
        <a:buFontTx/>
        <a:buNone/>
        <a:tabLst/>
        <a:defRPr sz="10000" b="0" i="0" u="none" strike="noStrike" cap="none" spc="0" baseline="0">
          <a:ln>
            <a:noFill/>
          </a:ln>
          <a:solidFill>
            <a:srgbClr val="1C1E21"/>
          </a:solidFill>
          <a:uFillTx/>
          <a:latin typeface="+mn-lt"/>
          <a:ea typeface="+mn-ea"/>
          <a:cs typeface="+mn-cs"/>
          <a:sym typeface="Franklin Gothic Demi Cond"/>
        </a:defRPr>
      </a:lvl7pPr>
      <a:lvl8pPr marL="0" marR="0" indent="800100" algn="ctr" defTabSz="228600" rtl="0" eaLnBrk="1" latinLnBrk="0" hangingPunct="1">
        <a:lnSpc>
          <a:spcPct val="100000"/>
        </a:lnSpc>
        <a:spcBef>
          <a:spcPts val="0"/>
        </a:spcBef>
        <a:spcAft>
          <a:spcPts val="0"/>
        </a:spcAft>
        <a:buClrTx/>
        <a:buSzTx/>
        <a:buFontTx/>
        <a:buNone/>
        <a:tabLst/>
        <a:defRPr sz="10000" b="0" i="0" u="none" strike="noStrike" cap="none" spc="0" baseline="0">
          <a:ln>
            <a:noFill/>
          </a:ln>
          <a:solidFill>
            <a:srgbClr val="1C1E21"/>
          </a:solidFill>
          <a:uFillTx/>
          <a:latin typeface="+mn-lt"/>
          <a:ea typeface="+mn-ea"/>
          <a:cs typeface="+mn-cs"/>
          <a:sym typeface="Franklin Gothic Demi Cond"/>
        </a:defRPr>
      </a:lvl8pPr>
      <a:lvl9pPr marL="0" marR="0" indent="914400" algn="ctr" defTabSz="228600" rtl="0" eaLnBrk="1" latinLnBrk="0" hangingPunct="1">
        <a:lnSpc>
          <a:spcPct val="100000"/>
        </a:lnSpc>
        <a:spcBef>
          <a:spcPts val="0"/>
        </a:spcBef>
        <a:spcAft>
          <a:spcPts val="0"/>
        </a:spcAft>
        <a:buClrTx/>
        <a:buSzTx/>
        <a:buFontTx/>
        <a:buNone/>
        <a:tabLst/>
        <a:defRPr sz="10000" b="0" i="0" u="none" strike="noStrike" cap="none" spc="0" baseline="0">
          <a:ln>
            <a:noFill/>
          </a:ln>
          <a:solidFill>
            <a:srgbClr val="1C1E21"/>
          </a:solidFill>
          <a:uFillTx/>
          <a:latin typeface="+mn-lt"/>
          <a:ea typeface="+mn-ea"/>
          <a:cs typeface="+mn-cs"/>
          <a:sym typeface="Franklin Gothic Demi Cond"/>
        </a:defRPr>
      </a:lvl9pPr>
    </p:titleStyle>
    <p:bodyStyle>
      <a:lvl1pPr marL="2198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1pPr>
      <a:lvl2pPr marL="5373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2pPr>
      <a:lvl3pPr marL="8548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3pPr>
      <a:lvl4pPr marL="11723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4pPr>
      <a:lvl5pPr marL="14898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5pPr>
      <a:lvl6pPr marL="18073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6pPr>
      <a:lvl7pPr marL="21248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7pPr>
      <a:lvl8pPr marL="24423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8pPr>
      <a:lvl9pPr marL="2759808" marR="0" indent="-219808" algn="l" defTabSz="410766" eaLnBrk="1" latinLnBrk="0" hangingPunct="1">
        <a:lnSpc>
          <a:spcPct val="100000"/>
        </a:lnSpc>
        <a:spcBef>
          <a:spcPts val="2600"/>
        </a:spcBef>
        <a:spcAft>
          <a:spcPts val="0"/>
        </a:spcAft>
        <a:buClrTx/>
        <a:buSzPct val="75000"/>
        <a:buFontTx/>
        <a:buChar char="•"/>
        <a:tabLst/>
        <a:defRPr sz="1800" b="0" i="0" u="none" strike="noStrike" cap="none" spc="0" baseline="0">
          <a:ln>
            <a:noFill/>
          </a:ln>
          <a:solidFill>
            <a:srgbClr val="1C1E21"/>
          </a:solidFill>
          <a:uFillTx/>
          <a:latin typeface="Segoe UI"/>
          <a:ea typeface="Segoe UI"/>
          <a:cs typeface="Segoe UI"/>
          <a:sym typeface="Segoe UI"/>
        </a:defRPr>
      </a:lvl9pPr>
    </p:bodyStyle>
    <p:otherStyle>
      <a:lvl1pPr marL="0" marR="0" indent="0" algn="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a:defRPr>
      </a:lvl1pPr>
      <a:lvl2pPr marL="0" marR="0" indent="114300" algn="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a:defRPr>
      </a:lvl2pPr>
      <a:lvl3pPr marL="0" marR="0" indent="228600" algn="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a:defRPr>
      </a:lvl3pPr>
      <a:lvl4pPr marL="0" marR="0" indent="342900" algn="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a:defRPr>
      </a:lvl4pPr>
      <a:lvl5pPr marL="0" marR="0" indent="457200" algn="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a:defRPr>
      </a:lvl5pPr>
      <a:lvl6pPr marL="0" marR="0" indent="571500" algn="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a:defRPr>
      </a:lvl6pPr>
      <a:lvl7pPr marL="0" marR="0" indent="685800" algn="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a:defRPr>
      </a:lvl7pPr>
      <a:lvl8pPr marL="0" marR="0" indent="800100" algn="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a:defRPr>
      </a:lvl8pPr>
      <a:lvl9pPr marL="0" marR="0" indent="914400" algn="r" defTabSz="41275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Segoe U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38.jp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39.jp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42.png"/></Relationships>
</file>

<file path=ppt/slides/_rels/slide17.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29.jpg"/><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230.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32.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image" Target="../media/image235.jpg"/><Relationship Id="rId4" Type="http://schemas.openxmlformats.org/officeDocument/2006/relationships/image" Target="../media/image2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A8C99-B1E2-49A9-BB5C-145256D1B7E4}"/>
              </a:ext>
            </a:extLst>
          </p:cNvPr>
          <p:cNvSpPr>
            <a:spLocks noGrp="1"/>
          </p:cNvSpPr>
          <p:nvPr>
            <p:ph type="title"/>
          </p:nvPr>
        </p:nvSpPr>
        <p:spPr>
          <a:xfrm>
            <a:off x="161002" y="2607524"/>
            <a:ext cx="4604961" cy="1566752"/>
          </a:xfrm>
        </p:spPr>
        <p:txBody>
          <a:bodyPr/>
          <a:lstStyle/>
          <a:p>
            <a:r>
              <a:rPr lang="en-US" dirty="0"/>
              <a:t>Machine Learning</a:t>
            </a:r>
            <a:br>
              <a:rPr lang="en-US" dirty="0"/>
            </a:br>
            <a:r>
              <a:rPr lang="en-US" dirty="0"/>
              <a:t>Lite!</a:t>
            </a:r>
          </a:p>
        </p:txBody>
      </p:sp>
      <p:sp>
        <p:nvSpPr>
          <p:cNvPr id="3" name="Text Placeholder 2">
            <a:extLst>
              <a:ext uri="{FF2B5EF4-FFF2-40B4-BE49-F238E27FC236}">
                <a16:creationId xmlns:a16="http://schemas.microsoft.com/office/drawing/2014/main" id="{8C01D1C3-5E3E-42DB-B79D-BCC8929CF2DA}"/>
              </a:ext>
            </a:extLst>
          </p:cNvPr>
          <p:cNvSpPr>
            <a:spLocks noGrp="1"/>
          </p:cNvSpPr>
          <p:nvPr>
            <p:ph type="body" sz="quarter" idx="13"/>
          </p:nvPr>
        </p:nvSpPr>
        <p:spPr>
          <a:xfrm>
            <a:off x="161003" y="4397699"/>
            <a:ext cx="4604960" cy="378950"/>
          </a:xfrm>
        </p:spPr>
        <p:txBody>
          <a:bodyPr/>
          <a:lstStyle/>
          <a:p>
            <a:r>
              <a:rPr lang="en-US" spc="0" dirty="0"/>
              <a:t>Microsoft Azure Machine Learning Studio</a:t>
            </a:r>
          </a:p>
        </p:txBody>
      </p:sp>
      <p:pic>
        <p:nvPicPr>
          <p:cNvPr id="10" name="Picture 9">
            <a:extLst>
              <a:ext uri="{FF2B5EF4-FFF2-40B4-BE49-F238E27FC236}">
                <a16:creationId xmlns:a16="http://schemas.microsoft.com/office/drawing/2014/main" id="{4FB01273-0DDC-454F-BE19-4C1F8AE695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4966" y="2681920"/>
            <a:ext cx="2976556" cy="1494160"/>
          </a:xfrm>
          <a:prstGeom prst="rect">
            <a:avLst/>
          </a:prstGeom>
        </p:spPr>
      </p:pic>
    </p:spTree>
    <p:extLst>
      <p:ext uri="{BB962C8B-B14F-4D97-AF65-F5344CB8AC3E}">
        <p14:creationId xmlns:p14="http://schemas.microsoft.com/office/powerpoint/2010/main" val="8193891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B76F36-3956-4B65-A67F-49B61EA1E547}"/>
              </a:ext>
            </a:extLst>
          </p:cNvPr>
          <p:cNvSpPr>
            <a:spLocks noGrp="1"/>
          </p:cNvSpPr>
          <p:nvPr>
            <p:ph type="body" sz="quarter" idx="13"/>
          </p:nvPr>
        </p:nvSpPr>
        <p:spPr>
          <a:xfrm>
            <a:off x="636259" y="1419225"/>
            <a:ext cx="10919483" cy="378950"/>
          </a:xfrm>
        </p:spPr>
        <p:txBody>
          <a:bodyPr/>
          <a:lstStyle/>
          <a:p>
            <a:r>
              <a:rPr lang="en-US" dirty="0"/>
              <a:t>Anyone want to take a shot?</a:t>
            </a:r>
          </a:p>
        </p:txBody>
      </p:sp>
      <p:sp>
        <p:nvSpPr>
          <p:cNvPr id="3" name="Title 2">
            <a:extLst>
              <a:ext uri="{FF2B5EF4-FFF2-40B4-BE49-F238E27FC236}">
                <a16:creationId xmlns:a16="http://schemas.microsoft.com/office/drawing/2014/main" id="{E56B5C74-F9A4-453F-A738-7D1AD2084E76}"/>
              </a:ext>
            </a:extLst>
          </p:cNvPr>
          <p:cNvSpPr>
            <a:spLocks noGrp="1"/>
          </p:cNvSpPr>
          <p:nvPr>
            <p:ph type="title"/>
          </p:nvPr>
        </p:nvSpPr>
        <p:spPr/>
        <p:txBody>
          <a:bodyPr/>
          <a:lstStyle/>
          <a:p>
            <a:r>
              <a:rPr lang="en-US" dirty="0"/>
              <a:t>Defining Machine Learning</a:t>
            </a:r>
          </a:p>
        </p:txBody>
      </p:sp>
      <p:sp>
        <p:nvSpPr>
          <p:cNvPr id="4" name="TextBox 3">
            <a:extLst>
              <a:ext uri="{FF2B5EF4-FFF2-40B4-BE49-F238E27FC236}">
                <a16:creationId xmlns:a16="http://schemas.microsoft.com/office/drawing/2014/main" id="{E5E9E52D-F438-45AC-ADFD-017962DAD785}"/>
              </a:ext>
            </a:extLst>
          </p:cNvPr>
          <p:cNvSpPr txBox="1"/>
          <p:nvPr/>
        </p:nvSpPr>
        <p:spPr>
          <a:xfrm>
            <a:off x="2298700" y="2589014"/>
            <a:ext cx="759460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3000" dirty="0">
                <a:solidFill>
                  <a:srgbClr val="53585F"/>
                </a:solidFill>
                <a:latin typeface="Segoe UI"/>
                <a:ea typeface="Segoe UI"/>
                <a:cs typeface="Segoe UI"/>
                <a:sym typeface="Segoe UI"/>
              </a:rPr>
              <a:t>Building a model from example inputs to make data driven predictions.</a:t>
            </a:r>
            <a:endParaRPr kumimoji="0" lang="en-US" sz="3000" b="0" i="0" u="none" strike="noStrike" cap="none" spc="0" normalizeH="0" baseline="0" dirty="0">
              <a:ln>
                <a:noFill/>
              </a:ln>
              <a:solidFill>
                <a:srgbClr val="53585F"/>
              </a:solidFill>
              <a:effectLst/>
              <a:uFillTx/>
              <a:latin typeface="Segoe UI"/>
              <a:ea typeface="Segoe UI"/>
              <a:cs typeface="Segoe UI"/>
              <a:sym typeface="Segoe UI"/>
            </a:endParaRPr>
          </a:p>
        </p:txBody>
      </p:sp>
      <p:sp>
        <p:nvSpPr>
          <p:cNvPr id="5" name="TextBox 4">
            <a:extLst>
              <a:ext uri="{FF2B5EF4-FFF2-40B4-BE49-F238E27FC236}">
                <a16:creationId xmlns:a16="http://schemas.microsoft.com/office/drawing/2014/main" id="{1A114D0F-DD5C-4B9C-8993-FB25BD5558EA}"/>
              </a:ext>
            </a:extLst>
          </p:cNvPr>
          <p:cNvSpPr txBox="1"/>
          <p:nvPr/>
        </p:nvSpPr>
        <p:spPr>
          <a:xfrm>
            <a:off x="2530475" y="3677096"/>
            <a:ext cx="6978650"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3000" dirty="0">
                <a:solidFill>
                  <a:srgbClr val="FF0000"/>
                </a:solidFill>
                <a:latin typeface="Segoe UI"/>
                <a:ea typeface="Segoe UI"/>
                <a:cs typeface="Segoe UI"/>
                <a:sym typeface="Segoe UI"/>
              </a:rPr>
              <a:t>vs.</a:t>
            </a:r>
            <a:endParaRPr kumimoji="0" lang="en-US" sz="3000" b="0" i="0" u="none" strike="noStrike" cap="none" spc="0" normalizeH="0" baseline="0" dirty="0">
              <a:ln>
                <a:noFill/>
              </a:ln>
              <a:solidFill>
                <a:srgbClr val="FF0000"/>
              </a:solidFill>
              <a:effectLst/>
              <a:uFillTx/>
              <a:latin typeface="Segoe UI"/>
              <a:ea typeface="Segoe UI"/>
              <a:cs typeface="Segoe UI"/>
              <a:sym typeface="Segoe UI"/>
            </a:endParaRPr>
          </a:p>
        </p:txBody>
      </p:sp>
      <p:sp>
        <p:nvSpPr>
          <p:cNvPr id="6" name="TextBox 5">
            <a:extLst>
              <a:ext uri="{FF2B5EF4-FFF2-40B4-BE49-F238E27FC236}">
                <a16:creationId xmlns:a16="http://schemas.microsoft.com/office/drawing/2014/main" id="{81306686-6D70-43CB-82C0-1B9F4FC511A1}"/>
              </a:ext>
            </a:extLst>
          </p:cNvPr>
          <p:cNvSpPr txBox="1"/>
          <p:nvPr/>
        </p:nvSpPr>
        <p:spPr>
          <a:xfrm>
            <a:off x="2660650" y="4405775"/>
            <a:ext cx="687070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3000" b="0" i="0" u="none" strike="noStrike" cap="none" spc="0" normalizeH="0" baseline="0" dirty="0">
                <a:ln>
                  <a:noFill/>
                </a:ln>
                <a:solidFill>
                  <a:srgbClr val="53585F"/>
                </a:solidFill>
                <a:effectLst/>
                <a:uFillTx/>
                <a:latin typeface="Segoe UI"/>
                <a:ea typeface="Segoe UI"/>
                <a:cs typeface="Segoe UI"/>
                <a:sym typeface="Segoe UI"/>
              </a:rPr>
              <a:t>Following a set of static programming instructions.</a:t>
            </a:r>
          </a:p>
        </p:txBody>
      </p:sp>
    </p:spTree>
    <p:extLst>
      <p:ext uri="{BB962C8B-B14F-4D97-AF65-F5344CB8AC3E}">
        <p14:creationId xmlns:p14="http://schemas.microsoft.com/office/powerpoint/2010/main" val="388963294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97C065-8D39-4D81-B84A-F7C99866EFC4}"/>
              </a:ext>
            </a:extLst>
          </p:cNvPr>
          <p:cNvSpPr>
            <a:spLocks noGrp="1"/>
          </p:cNvSpPr>
          <p:nvPr>
            <p:ph type="title"/>
          </p:nvPr>
        </p:nvSpPr>
        <p:spPr>
          <a:xfrm>
            <a:off x="3972118" y="292100"/>
            <a:ext cx="6657782" cy="1062854"/>
          </a:xfrm>
        </p:spPr>
        <p:txBody>
          <a:bodyPr/>
          <a:lstStyle/>
          <a:p>
            <a:r>
              <a:rPr lang="en-US" dirty="0"/>
              <a:t>Types of Machine Learning</a:t>
            </a:r>
          </a:p>
        </p:txBody>
      </p:sp>
      <p:pic>
        <p:nvPicPr>
          <p:cNvPr id="6" name="Picture 5">
            <a:extLst>
              <a:ext uri="{FF2B5EF4-FFF2-40B4-BE49-F238E27FC236}">
                <a16:creationId xmlns:a16="http://schemas.microsoft.com/office/drawing/2014/main" id="{A870B602-3A8F-42ED-A12D-349322EE56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5876" y="1444892"/>
            <a:ext cx="5741182" cy="3364832"/>
          </a:xfrm>
          <a:prstGeom prst="rect">
            <a:avLst/>
          </a:prstGeom>
        </p:spPr>
      </p:pic>
    </p:spTree>
    <p:extLst>
      <p:ext uri="{BB962C8B-B14F-4D97-AF65-F5344CB8AC3E}">
        <p14:creationId xmlns:p14="http://schemas.microsoft.com/office/powerpoint/2010/main" val="283270992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CBE1851-2230-47A9-B000-CE9046EA6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227557-3FA6-4FF4-8ABD-9E3AB49A71A0}"/>
              </a:ext>
            </a:extLst>
          </p:cNvPr>
          <p:cNvSpPr>
            <a:spLocks noGrp="1"/>
          </p:cNvSpPr>
          <p:nvPr>
            <p:ph type="title"/>
          </p:nvPr>
        </p:nvSpPr>
        <p:spPr>
          <a:xfrm>
            <a:off x="634276" y="803705"/>
            <a:ext cx="4208656" cy="3034857"/>
          </a:xfrm>
        </p:spPr>
        <p:txBody>
          <a:bodyPr vert="horz" lIns="91440" tIns="45720" rIns="91440" bIns="45720" rtlCol="0" anchor="b">
            <a:normAutofit/>
          </a:bodyPr>
          <a:lstStyle/>
          <a:p>
            <a:pPr algn="r" defTabSz="914400">
              <a:spcBef>
                <a:spcPct val="0"/>
              </a:spcBef>
            </a:pPr>
            <a:r>
              <a:rPr lang="en-US" sz="5400" kern="1200">
                <a:solidFill>
                  <a:srgbClr val="FFFFFF"/>
                </a:solidFill>
                <a:latin typeface="+mj-lt"/>
                <a:ea typeface="+mj-ea"/>
                <a:cs typeface="+mj-cs"/>
              </a:rPr>
              <a:t>Supervised</a:t>
            </a:r>
          </a:p>
        </p:txBody>
      </p:sp>
      <p:sp>
        <p:nvSpPr>
          <p:cNvPr id="3" name="Text Placeholder 2">
            <a:extLst>
              <a:ext uri="{FF2B5EF4-FFF2-40B4-BE49-F238E27FC236}">
                <a16:creationId xmlns:a16="http://schemas.microsoft.com/office/drawing/2014/main" id="{3BC5846D-9B63-4CA9-8485-F9D0642311E2}"/>
              </a:ext>
            </a:extLst>
          </p:cNvPr>
          <p:cNvSpPr>
            <a:spLocks noGrp="1"/>
          </p:cNvSpPr>
          <p:nvPr>
            <p:ph type="body" idx="1"/>
          </p:nvPr>
        </p:nvSpPr>
        <p:spPr>
          <a:xfrm>
            <a:off x="638921" y="4013165"/>
            <a:ext cx="4204012" cy="2205732"/>
          </a:xfrm>
        </p:spPr>
        <p:txBody>
          <a:bodyPr vert="horz" lIns="91440" tIns="45720" rIns="91440" bIns="45720" rtlCol="0" anchor="t">
            <a:normAutofit/>
          </a:bodyPr>
          <a:lstStyle/>
          <a:p>
            <a:pPr algn="r" defTabSz="914400" rtl="0">
              <a:lnSpc>
                <a:spcPct val="90000"/>
              </a:lnSpc>
              <a:spcBef>
                <a:spcPts val="1000"/>
              </a:spcBef>
            </a:pPr>
            <a:r>
              <a:rPr lang="en-US" kern="1200" dirty="0">
                <a:solidFill>
                  <a:srgbClr val="FFFFFF"/>
                </a:solidFill>
                <a:latin typeface="+mn-lt"/>
                <a:ea typeface="+mn-ea"/>
                <a:cs typeface="+mn-cs"/>
              </a:rPr>
              <a:t>Training a model to predict a specific value based on a set of inputs.</a:t>
            </a:r>
          </a:p>
        </p:txBody>
      </p:sp>
      <p:cxnSp>
        <p:nvCxnSpPr>
          <p:cNvPr id="16" name="Straight Connector 15">
            <a:extLst>
              <a:ext uri="{FF2B5EF4-FFF2-40B4-BE49-F238E27FC236}">
                <a16:creationId xmlns:a16="http://schemas.microsoft.com/office/drawing/2014/main" id="{23B93832-6514-44F4-849B-5EE2C8A233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928939"/>
            <a:ext cx="393192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166FC98-CECF-4830-AFA7-D37CB24F53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794701"/>
            <a:ext cx="5459470" cy="5269574"/>
          </a:xfrm>
          <a:prstGeom prst="rect">
            <a:avLst/>
          </a:prstGeom>
        </p:spPr>
      </p:pic>
      <p:sp>
        <p:nvSpPr>
          <p:cNvPr id="6" name="Text Placeholder 2">
            <a:extLst>
              <a:ext uri="{FF2B5EF4-FFF2-40B4-BE49-F238E27FC236}">
                <a16:creationId xmlns:a16="http://schemas.microsoft.com/office/drawing/2014/main" id="{8A8A7D7C-E597-4D28-B29E-5970B0ACFB5A}"/>
              </a:ext>
            </a:extLst>
          </p:cNvPr>
          <p:cNvSpPr txBox="1">
            <a:spLocks/>
          </p:cNvSpPr>
          <p:nvPr/>
        </p:nvSpPr>
        <p:spPr>
          <a:xfrm>
            <a:off x="4601047" y="3725848"/>
            <a:ext cx="7077147" cy="2056049"/>
          </a:xfrm>
          <a:prstGeom prst="rect">
            <a:avLst/>
          </a:prstGeom>
        </p:spPr>
        <p:txBody>
          <a:bodyPr numCol="1" spcCol="1091948" anchor="t"/>
          <a:lstStyle>
            <a:lvl1pPr marL="0" marR="0" indent="0" algn="l" defTabSz="410766" eaLnBrk="1" latinLnBrk="0" hangingPunct="1">
              <a:lnSpc>
                <a:spcPct val="130000"/>
              </a:lnSpc>
              <a:spcBef>
                <a:spcPts val="0"/>
              </a:spcBef>
              <a:spcAft>
                <a:spcPts val="0"/>
              </a:spcAft>
              <a:buClrTx/>
              <a:buSzTx/>
              <a:buFontTx/>
              <a:buNone/>
              <a:tabLst/>
              <a:defRPr sz="1800" b="0" i="0" u="none" strike="noStrike" cap="none" spc="0" baseline="0">
                <a:ln>
                  <a:noFill/>
                </a:ln>
                <a:solidFill>
                  <a:schemeClr val="tx1"/>
                </a:solidFill>
                <a:uFillTx/>
                <a:latin typeface="+mn-lt"/>
                <a:ea typeface="Segoe UI" panose="020B0604020202020204" pitchFamily="34" charset="-128"/>
                <a:cs typeface="Segoe UI" panose="020B0604020202020204" pitchFamily="34" charset="0"/>
                <a:sym typeface="Segoe UI"/>
              </a:defRPr>
            </a:lvl1pPr>
            <a:lvl2pPr marL="285750" marR="0" indent="-285750" algn="l" defTabSz="410766" eaLnBrk="1" latinLnBrk="0" hangingPunct="1">
              <a:lnSpc>
                <a:spcPct val="130000"/>
              </a:lnSpc>
              <a:spcBef>
                <a:spcPts val="0"/>
              </a:spcBef>
              <a:spcAft>
                <a:spcPts val="0"/>
              </a:spcAft>
              <a:buClrTx/>
              <a:buSzTx/>
              <a:buFont typeface="Segoe UI" panose="020B0604020202020204" pitchFamily="34" charset="0"/>
              <a:buChar char="•"/>
              <a:tabLst/>
              <a:defRPr sz="1800" b="0" i="0" u="none" strike="noStrike" cap="none" spc="0" baseline="0">
                <a:ln>
                  <a:noFill/>
                </a:ln>
                <a:solidFill>
                  <a:schemeClr val="tx1"/>
                </a:solidFill>
                <a:uFillTx/>
                <a:latin typeface="+mn-lt"/>
                <a:ea typeface="Segoe UI" panose="020B0604020202020204" pitchFamily="34" charset="-128"/>
                <a:cs typeface="Segoe UI" panose="020B0604020202020204" pitchFamily="34" charset="0"/>
                <a:sym typeface="Segoe UI"/>
              </a:defRPr>
            </a:lvl2pPr>
            <a:lvl3pPr marL="914400" marR="0" indent="-285750" algn="l" defTabSz="410766" eaLnBrk="1" latinLnBrk="0" hangingPunct="1">
              <a:lnSpc>
                <a:spcPct val="100000"/>
              </a:lnSpc>
              <a:spcBef>
                <a:spcPts val="600"/>
              </a:spcBef>
              <a:spcAft>
                <a:spcPts val="600"/>
              </a:spcAft>
              <a:buClrTx/>
              <a:buSzTx/>
              <a:buFont typeface="Segoe UI" panose="020B0604020202020204" pitchFamily="34" charset="0"/>
              <a:buChar char="•"/>
              <a:tabLst/>
              <a:defRPr sz="1800" b="0" i="0" u="none" strike="noStrike" cap="none" spc="0" baseline="0">
                <a:ln>
                  <a:noFill/>
                </a:ln>
                <a:solidFill>
                  <a:schemeClr val="tx1"/>
                </a:solidFill>
                <a:uFillTx/>
                <a:latin typeface="+mn-lt"/>
                <a:ea typeface="Segoe UI" panose="020B0604020202020204" pitchFamily="34" charset="-128"/>
                <a:cs typeface="Segoe UI" panose="020B0604020202020204" pitchFamily="34" charset="0"/>
                <a:sym typeface="Segoe UI"/>
              </a:defRPr>
            </a:lvl3pPr>
            <a:lvl4pPr marL="285750" marR="0" indent="-285750" algn="l" defTabSz="410766" eaLnBrk="1" latinLnBrk="0" hangingPunct="1">
              <a:lnSpc>
                <a:spcPct val="130000"/>
              </a:lnSpc>
              <a:spcBef>
                <a:spcPts val="0"/>
              </a:spcBef>
              <a:spcAft>
                <a:spcPts val="0"/>
              </a:spcAft>
              <a:buClrTx/>
              <a:buSzTx/>
              <a:buFont typeface="Segoe UI" panose="020B0604020202020204" pitchFamily="34" charset="0"/>
              <a:buChar char="•"/>
              <a:tabLst/>
              <a:defRPr sz="1800" b="0" i="0" u="none" strike="noStrike" cap="none" spc="0" baseline="0">
                <a:ln>
                  <a:noFill/>
                </a:ln>
                <a:solidFill>
                  <a:schemeClr val="tx1"/>
                </a:solidFill>
                <a:uFillTx/>
                <a:latin typeface="+mn-lt"/>
                <a:ea typeface="Segoe UI" panose="020B0604020202020204" pitchFamily="34" charset="-128"/>
                <a:cs typeface="Segoe UI" panose="020B0604020202020204" pitchFamily="34" charset="0"/>
                <a:sym typeface="Segoe UI"/>
              </a:defRPr>
            </a:lvl4pPr>
            <a:lvl5pPr marL="285750" marR="0" indent="-285750" algn="l" defTabSz="410766" eaLnBrk="1" latinLnBrk="0" hangingPunct="1">
              <a:lnSpc>
                <a:spcPct val="130000"/>
              </a:lnSpc>
              <a:spcBef>
                <a:spcPts val="0"/>
              </a:spcBef>
              <a:spcAft>
                <a:spcPts val="0"/>
              </a:spcAft>
              <a:buClrTx/>
              <a:buSzTx/>
              <a:buFont typeface="Segoe UI" panose="020B0604020202020204" pitchFamily="34" charset="0"/>
              <a:buChar char="•"/>
              <a:tabLst/>
              <a:defRPr sz="1800" b="0" i="0" u="none" strike="noStrike" cap="none" spc="0" baseline="0">
                <a:ln>
                  <a:noFill/>
                </a:ln>
                <a:solidFill>
                  <a:schemeClr val="tx1"/>
                </a:solidFill>
                <a:uFillTx/>
                <a:latin typeface="+mn-lt"/>
                <a:ea typeface="Segoe UI" panose="020B0604020202020204" pitchFamily="34" charset="-128"/>
                <a:cs typeface="Segoe UI" panose="020B0604020202020204" pitchFamily="34" charset="0"/>
                <a:sym typeface="Segoe UI"/>
              </a:defRPr>
            </a:lvl5pPr>
            <a:lvl6pPr marL="1188720" marR="0" indent="-219808" algn="l" defTabSz="410766" eaLnBrk="1" latinLnBrk="0" hangingPunct="1">
              <a:lnSpc>
                <a:spcPct val="100000"/>
              </a:lnSpc>
              <a:spcBef>
                <a:spcPts val="600"/>
              </a:spcBef>
              <a:spcAft>
                <a:spcPts val="600"/>
              </a:spcAft>
              <a:buClrTx/>
              <a:buSzPct val="75000"/>
              <a:buFontTx/>
              <a:buChar char="•"/>
              <a:tabLst/>
              <a:defRPr sz="1800" b="0" i="0" u="none" strike="noStrike" cap="none" spc="0" baseline="0">
                <a:ln>
                  <a:noFill/>
                </a:ln>
                <a:solidFill>
                  <a:schemeClr val="tx1"/>
                </a:solidFill>
                <a:uFillTx/>
                <a:latin typeface="Segoe UI"/>
                <a:ea typeface="Segoe UI"/>
                <a:cs typeface="Segoe UI"/>
                <a:sym typeface="Segoe UI"/>
              </a:defRPr>
            </a:lvl6pPr>
            <a:lvl7pPr marL="914400" marR="0" indent="-219808" algn="l" defTabSz="410766" eaLnBrk="1" latinLnBrk="0" hangingPunct="1">
              <a:lnSpc>
                <a:spcPct val="100000"/>
              </a:lnSpc>
              <a:spcBef>
                <a:spcPts val="600"/>
              </a:spcBef>
              <a:spcAft>
                <a:spcPts val="600"/>
              </a:spcAft>
              <a:buClrTx/>
              <a:buSzPct val="75000"/>
              <a:buFontTx/>
              <a:buChar char="•"/>
              <a:tabLst/>
              <a:defRPr sz="1800" b="0" i="0" u="none" strike="noStrike" cap="none" spc="0" baseline="0">
                <a:ln>
                  <a:noFill/>
                </a:ln>
                <a:solidFill>
                  <a:schemeClr val="tx1"/>
                </a:solidFill>
                <a:uFillTx/>
                <a:latin typeface="Segoe UI"/>
                <a:ea typeface="Segoe UI"/>
                <a:cs typeface="Segoe UI"/>
                <a:sym typeface="Segoe UI"/>
              </a:defRPr>
            </a:lvl7pPr>
            <a:lvl8pPr marL="1463040" marR="0" indent="-219808" algn="l" defTabSz="410766" eaLnBrk="1" latinLnBrk="0" hangingPunct="1">
              <a:lnSpc>
                <a:spcPct val="100000"/>
              </a:lnSpc>
              <a:spcBef>
                <a:spcPts val="600"/>
              </a:spcBef>
              <a:spcAft>
                <a:spcPts val="600"/>
              </a:spcAft>
              <a:buClrTx/>
              <a:buSzPct val="75000"/>
              <a:buFontTx/>
              <a:buChar char="•"/>
              <a:tabLst/>
              <a:defRPr sz="1800" b="0" i="0" u="none" strike="noStrike" cap="none" spc="0" baseline="0">
                <a:ln>
                  <a:noFill/>
                </a:ln>
                <a:solidFill>
                  <a:schemeClr val="tx1"/>
                </a:solidFill>
                <a:uFillTx/>
                <a:latin typeface="Segoe UI"/>
                <a:ea typeface="Segoe UI"/>
                <a:cs typeface="Segoe UI"/>
                <a:sym typeface="Segoe UI"/>
              </a:defRPr>
            </a:lvl8pPr>
            <a:lvl9pPr marL="1828800" marR="0" indent="-219808" algn="l" defTabSz="410766" eaLnBrk="1" latinLnBrk="0" hangingPunct="1">
              <a:lnSpc>
                <a:spcPct val="100000"/>
              </a:lnSpc>
              <a:spcBef>
                <a:spcPts val="600"/>
              </a:spcBef>
              <a:spcAft>
                <a:spcPts val="600"/>
              </a:spcAft>
              <a:buClrTx/>
              <a:buSzPct val="75000"/>
              <a:buFontTx/>
              <a:buChar char="•"/>
              <a:tabLst/>
              <a:defRPr sz="1800" b="0" i="0" u="none" strike="noStrike" cap="none" spc="0" baseline="0">
                <a:ln>
                  <a:noFill/>
                </a:ln>
                <a:solidFill>
                  <a:schemeClr val="tx1"/>
                </a:solidFill>
                <a:uFillTx/>
                <a:latin typeface="Segoe UI"/>
                <a:ea typeface="Segoe UI"/>
                <a:cs typeface="Segoe UI"/>
                <a:sym typeface="Segoe UI"/>
              </a:defRPr>
            </a:lvl9pPr>
          </a:lstStyle>
          <a:p>
            <a:endParaRPr lang="en-US" kern="0" dirty="0"/>
          </a:p>
        </p:txBody>
      </p:sp>
    </p:spTree>
    <p:extLst>
      <p:ext uri="{BB962C8B-B14F-4D97-AF65-F5344CB8AC3E}">
        <p14:creationId xmlns:p14="http://schemas.microsoft.com/office/powerpoint/2010/main" val="406935295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CBE1851-2230-47A9-B000-CE9046EA6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227557-3FA6-4FF4-8ABD-9E3AB49A71A0}"/>
              </a:ext>
            </a:extLst>
          </p:cNvPr>
          <p:cNvSpPr>
            <a:spLocks noGrp="1"/>
          </p:cNvSpPr>
          <p:nvPr>
            <p:ph type="title"/>
          </p:nvPr>
        </p:nvSpPr>
        <p:spPr>
          <a:xfrm>
            <a:off x="634276" y="803705"/>
            <a:ext cx="4208656" cy="3034857"/>
          </a:xfrm>
        </p:spPr>
        <p:txBody>
          <a:bodyPr vert="horz" lIns="91440" tIns="45720" rIns="91440" bIns="45720" rtlCol="0" anchor="b">
            <a:normAutofit/>
          </a:bodyPr>
          <a:lstStyle/>
          <a:p>
            <a:pPr algn="r" defTabSz="914400">
              <a:spcBef>
                <a:spcPct val="0"/>
              </a:spcBef>
            </a:pPr>
            <a:r>
              <a:rPr lang="en-US" sz="5400" kern="1200" dirty="0">
                <a:solidFill>
                  <a:srgbClr val="FFFFFF"/>
                </a:solidFill>
                <a:ea typeface="+mj-ea"/>
                <a:cs typeface="+mj-cs"/>
              </a:rPr>
              <a:t>Uns</a:t>
            </a:r>
            <a:r>
              <a:rPr lang="en-US" sz="5400" kern="1200" dirty="0">
                <a:solidFill>
                  <a:srgbClr val="FFFFFF"/>
                </a:solidFill>
                <a:latin typeface="+mj-lt"/>
                <a:ea typeface="+mj-ea"/>
                <a:cs typeface="+mj-cs"/>
              </a:rPr>
              <a:t>upervised</a:t>
            </a:r>
          </a:p>
        </p:txBody>
      </p:sp>
      <p:sp>
        <p:nvSpPr>
          <p:cNvPr id="3" name="Text Placeholder 2">
            <a:extLst>
              <a:ext uri="{FF2B5EF4-FFF2-40B4-BE49-F238E27FC236}">
                <a16:creationId xmlns:a16="http://schemas.microsoft.com/office/drawing/2014/main" id="{3BC5846D-9B63-4CA9-8485-F9D0642311E2}"/>
              </a:ext>
            </a:extLst>
          </p:cNvPr>
          <p:cNvSpPr>
            <a:spLocks noGrp="1"/>
          </p:cNvSpPr>
          <p:nvPr>
            <p:ph type="body" idx="1"/>
          </p:nvPr>
        </p:nvSpPr>
        <p:spPr>
          <a:xfrm>
            <a:off x="638921" y="4013165"/>
            <a:ext cx="4204012" cy="2205732"/>
          </a:xfrm>
        </p:spPr>
        <p:txBody>
          <a:bodyPr vert="horz" lIns="91440" tIns="45720" rIns="91440" bIns="45720" rtlCol="0" anchor="t">
            <a:normAutofit/>
          </a:bodyPr>
          <a:lstStyle/>
          <a:p>
            <a:pPr algn="r" defTabSz="914400" rtl="0">
              <a:lnSpc>
                <a:spcPct val="90000"/>
              </a:lnSpc>
              <a:spcBef>
                <a:spcPts val="1000"/>
              </a:spcBef>
            </a:pPr>
            <a:r>
              <a:rPr lang="en-US" kern="1200" dirty="0">
                <a:solidFill>
                  <a:srgbClr val="FFFFFF"/>
                </a:solidFill>
                <a:ea typeface="+mn-ea"/>
                <a:cs typeface="+mn-cs"/>
              </a:rPr>
              <a:t>Training a model to find clusters of like values.</a:t>
            </a:r>
          </a:p>
        </p:txBody>
      </p:sp>
      <p:cxnSp>
        <p:nvCxnSpPr>
          <p:cNvPr id="16" name="Straight Connector 15">
            <a:extLst>
              <a:ext uri="{FF2B5EF4-FFF2-40B4-BE49-F238E27FC236}">
                <a16:creationId xmlns:a16="http://schemas.microsoft.com/office/drawing/2014/main" id="{23B93832-6514-44F4-849B-5EE2C8A233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928939"/>
            <a:ext cx="393192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166FC98-CECF-4830-AFA7-D37CB24F53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0948" y="794701"/>
            <a:ext cx="5269574" cy="5269574"/>
          </a:xfrm>
          <a:prstGeom prst="rect">
            <a:avLst/>
          </a:prstGeom>
        </p:spPr>
      </p:pic>
      <p:sp>
        <p:nvSpPr>
          <p:cNvPr id="6" name="Text Placeholder 2">
            <a:extLst>
              <a:ext uri="{FF2B5EF4-FFF2-40B4-BE49-F238E27FC236}">
                <a16:creationId xmlns:a16="http://schemas.microsoft.com/office/drawing/2014/main" id="{8A8A7D7C-E597-4D28-B29E-5970B0ACFB5A}"/>
              </a:ext>
            </a:extLst>
          </p:cNvPr>
          <p:cNvSpPr txBox="1">
            <a:spLocks/>
          </p:cNvSpPr>
          <p:nvPr/>
        </p:nvSpPr>
        <p:spPr>
          <a:xfrm>
            <a:off x="4601047" y="3725848"/>
            <a:ext cx="7077147" cy="2056049"/>
          </a:xfrm>
          <a:prstGeom prst="rect">
            <a:avLst/>
          </a:prstGeom>
        </p:spPr>
        <p:txBody>
          <a:bodyPr numCol="1" spcCol="1091948" anchor="t"/>
          <a:lstStyle>
            <a:lvl1pPr marL="0" marR="0" indent="0" algn="l" defTabSz="410766" eaLnBrk="1" latinLnBrk="0" hangingPunct="1">
              <a:lnSpc>
                <a:spcPct val="130000"/>
              </a:lnSpc>
              <a:spcBef>
                <a:spcPts val="0"/>
              </a:spcBef>
              <a:spcAft>
                <a:spcPts val="0"/>
              </a:spcAft>
              <a:buClrTx/>
              <a:buSzTx/>
              <a:buFontTx/>
              <a:buNone/>
              <a:tabLst/>
              <a:defRPr sz="1800" b="0" i="0" u="none" strike="noStrike" cap="none" spc="0" baseline="0">
                <a:ln>
                  <a:noFill/>
                </a:ln>
                <a:solidFill>
                  <a:schemeClr val="tx1"/>
                </a:solidFill>
                <a:uFillTx/>
                <a:latin typeface="+mn-lt"/>
                <a:ea typeface="Segoe UI" panose="020B0604020202020204" pitchFamily="34" charset="-128"/>
                <a:cs typeface="Segoe UI" panose="020B0604020202020204" pitchFamily="34" charset="0"/>
                <a:sym typeface="Segoe UI"/>
              </a:defRPr>
            </a:lvl1pPr>
            <a:lvl2pPr marL="285750" marR="0" indent="-285750" algn="l" defTabSz="410766" eaLnBrk="1" latinLnBrk="0" hangingPunct="1">
              <a:lnSpc>
                <a:spcPct val="130000"/>
              </a:lnSpc>
              <a:spcBef>
                <a:spcPts val="0"/>
              </a:spcBef>
              <a:spcAft>
                <a:spcPts val="0"/>
              </a:spcAft>
              <a:buClrTx/>
              <a:buSzTx/>
              <a:buFont typeface="Segoe UI" panose="020B0604020202020204" pitchFamily="34" charset="0"/>
              <a:buChar char="•"/>
              <a:tabLst/>
              <a:defRPr sz="1800" b="0" i="0" u="none" strike="noStrike" cap="none" spc="0" baseline="0">
                <a:ln>
                  <a:noFill/>
                </a:ln>
                <a:solidFill>
                  <a:schemeClr val="tx1"/>
                </a:solidFill>
                <a:uFillTx/>
                <a:latin typeface="+mn-lt"/>
                <a:ea typeface="Segoe UI" panose="020B0604020202020204" pitchFamily="34" charset="-128"/>
                <a:cs typeface="Segoe UI" panose="020B0604020202020204" pitchFamily="34" charset="0"/>
                <a:sym typeface="Segoe UI"/>
              </a:defRPr>
            </a:lvl2pPr>
            <a:lvl3pPr marL="914400" marR="0" indent="-285750" algn="l" defTabSz="410766" eaLnBrk="1" latinLnBrk="0" hangingPunct="1">
              <a:lnSpc>
                <a:spcPct val="100000"/>
              </a:lnSpc>
              <a:spcBef>
                <a:spcPts val="600"/>
              </a:spcBef>
              <a:spcAft>
                <a:spcPts val="600"/>
              </a:spcAft>
              <a:buClrTx/>
              <a:buSzTx/>
              <a:buFont typeface="Segoe UI" panose="020B0604020202020204" pitchFamily="34" charset="0"/>
              <a:buChar char="•"/>
              <a:tabLst/>
              <a:defRPr sz="1800" b="0" i="0" u="none" strike="noStrike" cap="none" spc="0" baseline="0">
                <a:ln>
                  <a:noFill/>
                </a:ln>
                <a:solidFill>
                  <a:schemeClr val="tx1"/>
                </a:solidFill>
                <a:uFillTx/>
                <a:latin typeface="+mn-lt"/>
                <a:ea typeface="Segoe UI" panose="020B0604020202020204" pitchFamily="34" charset="-128"/>
                <a:cs typeface="Segoe UI" panose="020B0604020202020204" pitchFamily="34" charset="0"/>
                <a:sym typeface="Segoe UI"/>
              </a:defRPr>
            </a:lvl3pPr>
            <a:lvl4pPr marL="285750" marR="0" indent="-285750" algn="l" defTabSz="410766" eaLnBrk="1" latinLnBrk="0" hangingPunct="1">
              <a:lnSpc>
                <a:spcPct val="130000"/>
              </a:lnSpc>
              <a:spcBef>
                <a:spcPts val="0"/>
              </a:spcBef>
              <a:spcAft>
                <a:spcPts val="0"/>
              </a:spcAft>
              <a:buClrTx/>
              <a:buSzTx/>
              <a:buFont typeface="Segoe UI" panose="020B0604020202020204" pitchFamily="34" charset="0"/>
              <a:buChar char="•"/>
              <a:tabLst/>
              <a:defRPr sz="1800" b="0" i="0" u="none" strike="noStrike" cap="none" spc="0" baseline="0">
                <a:ln>
                  <a:noFill/>
                </a:ln>
                <a:solidFill>
                  <a:schemeClr val="tx1"/>
                </a:solidFill>
                <a:uFillTx/>
                <a:latin typeface="+mn-lt"/>
                <a:ea typeface="Segoe UI" panose="020B0604020202020204" pitchFamily="34" charset="-128"/>
                <a:cs typeface="Segoe UI" panose="020B0604020202020204" pitchFamily="34" charset="0"/>
                <a:sym typeface="Segoe UI"/>
              </a:defRPr>
            </a:lvl4pPr>
            <a:lvl5pPr marL="285750" marR="0" indent="-285750" algn="l" defTabSz="410766" eaLnBrk="1" latinLnBrk="0" hangingPunct="1">
              <a:lnSpc>
                <a:spcPct val="130000"/>
              </a:lnSpc>
              <a:spcBef>
                <a:spcPts val="0"/>
              </a:spcBef>
              <a:spcAft>
                <a:spcPts val="0"/>
              </a:spcAft>
              <a:buClrTx/>
              <a:buSzTx/>
              <a:buFont typeface="Segoe UI" panose="020B0604020202020204" pitchFamily="34" charset="0"/>
              <a:buChar char="•"/>
              <a:tabLst/>
              <a:defRPr sz="1800" b="0" i="0" u="none" strike="noStrike" cap="none" spc="0" baseline="0">
                <a:ln>
                  <a:noFill/>
                </a:ln>
                <a:solidFill>
                  <a:schemeClr val="tx1"/>
                </a:solidFill>
                <a:uFillTx/>
                <a:latin typeface="+mn-lt"/>
                <a:ea typeface="Segoe UI" panose="020B0604020202020204" pitchFamily="34" charset="-128"/>
                <a:cs typeface="Segoe UI" panose="020B0604020202020204" pitchFamily="34" charset="0"/>
                <a:sym typeface="Segoe UI"/>
              </a:defRPr>
            </a:lvl5pPr>
            <a:lvl6pPr marL="1188720" marR="0" indent="-219808" algn="l" defTabSz="410766" eaLnBrk="1" latinLnBrk="0" hangingPunct="1">
              <a:lnSpc>
                <a:spcPct val="100000"/>
              </a:lnSpc>
              <a:spcBef>
                <a:spcPts val="600"/>
              </a:spcBef>
              <a:spcAft>
                <a:spcPts val="600"/>
              </a:spcAft>
              <a:buClrTx/>
              <a:buSzPct val="75000"/>
              <a:buFontTx/>
              <a:buChar char="•"/>
              <a:tabLst/>
              <a:defRPr sz="1800" b="0" i="0" u="none" strike="noStrike" cap="none" spc="0" baseline="0">
                <a:ln>
                  <a:noFill/>
                </a:ln>
                <a:solidFill>
                  <a:schemeClr val="tx1"/>
                </a:solidFill>
                <a:uFillTx/>
                <a:latin typeface="Segoe UI"/>
                <a:ea typeface="Segoe UI"/>
                <a:cs typeface="Segoe UI"/>
                <a:sym typeface="Segoe UI"/>
              </a:defRPr>
            </a:lvl6pPr>
            <a:lvl7pPr marL="914400" marR="0" indent="-219808" algn="l" defTabSz="410766" eaLnBrk="1" latinLnBrk="0" hangingPunct="1">
              <a:lnSpc>
                <a:spcPct val="100000"/>
              </a:lnSpc>
              <a:spcBef>
                <a:spcPts val="600"/>
              </a:spcBef>
              <a:spcAft>
                <a:spcPts val="600"/>
              </a:spcAft>
              <a:buClrTx/>
              <a:buSzPct val="75000"/>
              <a:buFontTx/>
              <a:buChar char="•"/>
              <a:tabLst/>
              <a:defRPr sz="1800" b="0" i="0" u="none" strike="noStrike" cap="none" spc="0" baseline="0">
                <a:ln>
                  <a:noFill/>
                </a:ln>
                <a:solidFill>
                  <a:schemeClr val="tx1"/>
                </a:solidFill>
                <a:uFillTx/>
                <a:latin typeface="Segoe UI"/>
                <a:ea typeface="Segoe UI"/>
                <a:cs typeface="Segoe UI"/>
                <a:sym typeface="Segoe UI"/>
              </a:defRPr>
            </a:lvl7pPr>
            <a:lvl8pPr marL="1463040" marR="0" indent="-219808" algn="l" defTabSz="410766" eaLnBrk="1" latinLnBrk="0" hangingPunct="1">
              <a:lnSpc>
                <a:spcPct val="100000"/>
              </a:lnSpc>
              <a:spcBef>
                <a:spcPts val="600"/>
              </a:spcBef>
              <a:spcAft>
                <a:spcPts val="600"/>
              </a:spcAft>
              <a:buClrTx/>
              <a:buSzPct val="75000"/>
              <a:buFontTx/>
              <a:buChar char="•"/>
              <a:tabLst/>
              <a:defRPr sz="1800" b="0" i="0" u="none" strike="noStrike" cap="none" spc="0" baseline="0">
                <a:ln>
                  <a:noFill/>
                </a:ln>
                <a:solidFill>
                  <a:schemeClr val="tx1"/>
                </a:solidFill>
                <a:uFillTx/>
                <a:latin typeface="Segoe UI"/>
                <a:ea typeface="Segoe UI"/>
                <a:cs typeface="Segoe UI"/>
                <a:sym typeface="Segoe UI"/>
              </a:defRPr>
            </a:lvl8pPr>
            <a:lvl9pPr marL="1828800" marR="0" indent="-219808" algn="l" defTabSz="410766" eaLnBrk="1" latinLnBrk="0" hangingPunct="1">
              <a:lnSpc>
                <a:spcPct val="100000"/>
              </a:lnSpc>
              <a:spcBef>
                <a:spcPts val="600"/>
              </a:spcBef>
              <a:spcAft>
                <a:spcPts val="600"/>
              </a:spcAft>
              <a:buClrTx/>
              <a:buSzPct val="75000"/>
              <a:buFontTx/>
              <a:buChar char="•"/>
              <a:tabLst/>
              <a:defRPr sz="1800" b="0" i="0" u="none" strike="noStrike" cap="none" spc="0" baseline="0">
                <a:ln>
                  <a:noFill/>
                </a:ln>
                <a:solidFill>
                  <a:schemeClr val="tx1"/>
                </a:solidFill>
                <a:uFillTx/>
                <a:latin typeface="Segoe UI"/>
                <a:ea typeface="Segoe UI"/>
                <a:cs typeface="Segoe UI"/>
                <a:sym typeface="Segoe UI"/>
              </a:defRPr>
            </a:lvl9pPr>
          </a:lstStyle>
          <a:p>
            <a:endParaRPr lang="en-US" kern="0" dirty="0"/>
          </a:p>
        </p:txBody>
      </p:sp>
    </p:spTree>
    <p:extLst>
      <p:ext uri="{BB962C8B-B14F-4D97-AF65-F5344CB8AC3E}">
        <p14:creationId xmlns:p14="http://schemas.microsoft.com/office/powerpoint/2010/main" val="298902351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CBE1851-2230-47A9-B000-CE9046EA6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227557-3FA6-4FF4-8ABD-9E3AB49A71A0}"/>
              </a:ext>
            </a:extLst>
          </p:cNvPr>
          <p:cNvSpPr>
            <a:spLocks noGrp="1"/>
          </p:cNvSpPr>
          <p:nvPr>
            <p:ph type="title"/>
          </p:nvPr>
        </p:nvSpPr>
        <p:spPr>
          <a:xfrm>
            <a:off x="634276" y="803705"/>
            <a:ext cx="4208656" cy="3034857"/>
          </a:xfrm>
        </p:spPr>
        <p:txBody>
          <a:bodyPr vert="horz" lIns="91440" tIns="45720" rIns="91440" bIns="45720" rtlCol="0" anchor="b">
            <a:normAutofit/>
          </a:bodyPr>
          <a:lstStyle/>
          <a:p>
            <a:pPr algn="r" defTabSz="914400">
              <a:spcBef>
                <a:spcPct val="0"/>
              </a:spcBef>
            </a:pPr>
            <a:r>
              <a:rPr lang="en-US" sz="5400" kern="1200" dirty="0">
                <a:solidFill>
                  <a:srgbClr val="FFFFFF"/>
                </a:solidFill>
                <a:ea typeface="+mj-ea"/>
                <a:cs typeface="+mj-cs"/>
              </a:rPr>
              <a:t>Reinforcement</a:t>
            </a:r>
            <a:endParaRPr lang="en-US" sz="5400" kern="1200" dirty="0">
              <a:solidFill>
                <a:srgbClr val="FFFFFF"/>
              </a:solidFill>
              <a:latin typeface="+mj-lt"/>
              <a:ea typeface="+mj-ea"/>
              <a:cs typeface="+mj-cs"/>
            </a:endParaRPr>
          </a:p>
        </p:txBody>
      </p:sp>
      <p:sp>
        <p:nvSpPr>
          <p:cNvPr id="3" name="Text Placeholder 2">
            <a:extLst>
              <a:ext uri="{FF2B5EF4-FFF2-40B4-BE49-F238E27FC236}">
                <a16:creationId xmlns:a16="http://schemas.microsoft.com/office/drawing/2014/main" id="{3BC5846D-9B63-4CA9-8485-F9D0642311E2}"/>
              </a:ext>
            </a:extLst>
          </p:cNvPr>
          <p:cNvSpPr>
            <a:spLocks noGrp="1"/>
          </p:cNvSpPr>
          <p:nvPr>
            <p:ph type="body" idx="1"/>
          </p:nvPr>
        </p:nvSpPr>
        <p:spPr>
          <a:xfrm>
            <a:off x="638921" y="4013165"/>
            <a:ext cx="4204012" cy="2205732"/>
          </a:xfrm>
        </p:spPr>
        <p:txBody>
          <a:bodyPr vert="horz" lIns="91440" tIns="45720" rIns="91440" bIns="45720" rtlCol="0" anchor="t">
            <a:normAutofit/>
          </a:bodyPr>
          <a:lstStyle/>
          <a:p>
            <a:pPr algn="r" defTabSz="914400" rtl="0">
              <a:lnSpc>
                <a:spcPct val="90000"/>
              </a:lnSpc>
              <a:spcBef>
                <a:spcPts val="1000"/>
              </a:spcBef>
            </a:pPr>
            <a:r>
              <a:rPr lang="en-US" kern="1200" dirty="0">
                <a:solidFill>
                  <a:srgbClr val="FFFFFF"/>
                </a:solidFill>
                <a:ea typeface="+mn-ea"/>
                <a:cs typeface="+mn-cs"/>
              </a:rPr>
              <a:t>Training a model based on rewards for correct behavior.</a:t>
            </a:r>
          </a:p>
        </p:txBody>
      </p:sp>
      <p:cxnSp>
        <p:nvCxnSpPr>
          <p:cNvPr id="16" name="Straight Connector 15">
            <a:extLst>
              <a:ext uri="{FF2B5EF4-FFF2-40B4-BE49-F238E27FC236}">
                <a16:creationId xmlns:a16="http://schemas.microsoft.com/office/drawing/2014/main" id="{23B93832-6514-44F4-849B-5EE2C8A233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928939"/>
            <a:ext cx="393192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8A8A7D7C-E597-4D28-B29E-5970B0ACFB5A}"/>
              </a:ext>
            </a:extLst>
          </p:cNvPr>
          <p:cNvSpPr txBox="1">
            <a:spLocks/>
          </p:cNvSpPr>
          <p:nvPr/>
        </p:nvSpPr>
        <p:spPr>
          <a:xfrm>
            <a:off x="4601047" y="3725848"/>
            <a:ext cx="7077147" cy="2056049"/>
          </a:xfrm>
          <a:prstGeom prst="rect">
            <a:avLst/>
          </a:prstGeom>
        </p:spPr>
        <p:txBody>
          <a:bodyPr numCol="1" spcCol="1091948" anchor="t"/>
          <a:lstStyle>
            <a:lvl1pPr marL="0" marR="0" indent="0" algn="l" defTabSz="410766" eaLnBrk="1" latinLnBrk="0" hangingPunct="1">
              <a:lnSpc>
                <a:spcPct val="130000"/>
              </a:lnSpc>
              <a:spcBef>
                <a:spcPts val="0"/>
              </a:spcBef>
              <a:spcAft>
                <a:spcPts val="0"/>
              </a:spcAft>
              <a:buClrTx/>
              <a:buSzTx/>
              <a:buFontTx/>
              <a:buNone/>
              <a:tabLst/>
              <a:defRPr sz="1800" b="0" i="0" u="none" strike="noStrike" cap="none" spc="0" baseline="0">
                <a:ln>
                  <a:noFill/>
                </a:ln>
                <a:solidFill>
                  <a:schemeClr val="tx1"/>
                </a:solidFill>
                <a:uFillTx/>
                <a:latin typeface="+mn-lt"/>
                <a:ea typeface="Segoe UI" panose="020B0604020202020204" pitchFamily="34" charset="-128"/>
                <a:cs typeface="Segoe UI" panose="020B0604020202020204" pitchFamily="34" charset="0"/>
                <a:sym typeface="Segoe UI"/>
              </a:defRPr>
            </a:lvl1pPr>
            <a:lvl2pPr marL="285750" marR="0" indent="-285750" algn="l" defTabSz="410766" eaLnBrk="1" latinLnBrk="0" hangingPunct="1">
              <a:lnSpc>
                <a:spcPct val="130000"/>
              </a:lnSpc>
              <a:spcBef>
                <a:spcPts val="0"/>
              </a:spcBef>
              <a:spcAft>
                <a:spcPts val="0"/>
              </a:spcAft>
              <a:buClrTx/>
              <a:buSzTx/>
              <a:buFont typeface="Segoe UI" panose="020B0604020202020204" pitchFamily="34" charset="0"/>
              <a:buChar char="•"/>
              <a:tabLst/>
              <a:defRPr sz="1800" b="0" i="0" u="none" strike="noStrike" cap="none" spc="0" baseline="0">
                <a:ln>
                  <a:noFill/>
                </a:ln>
                <a:solidFill>
                  <a:schemeClr val="tx1"/>
                </a:solidFill>
                <a:uFillTx/>
                <a:latin typeface="+mn-lt"/>
                <a:ea typeface="Segoe UI" panose="020B0604020202020204" pitchFamily="34" charset="-128"/>
                <a:cs typeface="Segoe UI" panose="020B0604020202020204" pitchFamily="34" charset="0"/>
                <a:sym typeface="Segoe UI"/>
              </a:defRPr>
            </a:lvl2pPr>
            <a:lvl3pPr marL="914400" marR="0" indent="-285750" algn="l" defTabSz="410766" eaLnBrk="1" latinLnBrk="0" hangingPunct="1">
              <a:lnSpc>
                <a:spcPct val="100000"/>
              </a:lnSpc>
              <a:spcBef>
                <a:spcPts val="600"/>
              </a:spcBef>
              <a:spcAft>
                <a:spcPts val="600"/>
              </a:spcAft>
              <a:buClrTx/>
              <a:buSzTx/>
              <a:buFont typeface="Segoe UI" panose="020B0604020202020204" pitchFamily="34" charset="0"/>
              <a:buChar char="•"/>
              <a:tabLst/>
              <a:defRPr sz="1800" b="0" i="0" u="none" strike="noStrike" cap="none" spc="0" baseline="0">
                <a:ln>
                  <a:noFill/>
                </a:ln>
                <a:solidFill>
                  <a:schemeClr val="tx1"/>
                </a:solidFill>
                <a:uFillTx/>
                <a:latin typeface="+mn-lt"/>
                <a:ea typeface="Segoe UI" panose="020B0604020202020204" pitchFamily="34" charset="-128"/>
                <a:cs typeface="Segoe UI" panose="020B0604020202020204" pitchFamily="34" charset="0"/>
                <a:sym typeface="Segoe UI"/>
              </a:defRPr>
            </a:lvl3pPr>
            <a:lvl4pPr marL="285750" marR="0" indent="-285750" algn="l" defTabSz="410766" eaLnBrk="1" latinLnBrk="0" hangingPunct="1">
              <a:lnSpc>
                <a:spcPct val="130000"/>
              </a:lnSpc>
              <a:spcBef>
                <a:spcPts val="0"/>
              </a:spcBef>
              <a:spcAft>
                <a:spcPts val="0"/>
              </a:spcAft>
              <a:buClrTx/>
              <a:buSzTx/>
              <a:buFont typeface="Segoe UI" panose="020B0604020202020204" pitchFamily="34" charset="0"/>
              <a:buChar char="•"/>
              <a:tabLst/>
              <a:defRPr sz="1800" b="0" i="0" u="none" strike="noStrike" cap="none" spc="0" baseline="0">
                <a:ln>
                  <a:noFill/>
                </a:ln>
                <a:solidFill>
                  <a:schemeClr val="tx1"/>
                </a:solidFill>
                <a:uFillTx/>
                <a:latin typeface="+mn-lt"/>
                <a:ea typeface="Segoe UI" panose="020B0604020202020204" pitchFamily="34" charset="-128"/>
                <a:cs typeface="Segoe UI" panose="020B0604020202020204" pitchFamily="34" charset="0"/>
                <a:sym typeface="Segoe UI"/>
              </a:defRPr>
            </a:lvl4pPr>
            <a:lvl5pPr marL="285750" marR="0" indent="-285750" algn="l" defTabSz="410766" eaLnBrk="1" latinLnBrk="0" hangingPunct="1">
              <a:lnSpc>
                <a:spcPct val="130000"/>
              </a:lnSpc>
              <a:spcBef>
                <a:spcPts val="0"/>
              </a:spcBef>
              <a:spcAft>
                <a:spcPts val="0"/>
              </a:spcAft>
              <a:buClrTx/>
              <a:buSzTx/>
              <a:buFont typeface="Segoe UI" panose="020B0604020202020204" pitchFamily="34" charset="0"/>
              <a:buChar char="•"/>
              <a:tabLst/>
              <a:defRPr sz="1800" b="0" i="0" u="none" strike="noStrike" cap="none" spc="0" baseline="0">
                <a:ln>
                  <a:noFill/>
                </a:ln>
                <a:solidFill>
                  <a:schemeClr val="tx1"/>
                </a:solidFill>
                <a:uFillTx/>
                <a:latin typeface="+mn-lt"/>
                <a:ea typeface="Segoe UI" panose="020B0604020202020204" pitchFamily="34" charset="-128"/>
                <a:cs typeface="Segoe UI" panose="020B0604020202020204" pitchFamily="34" charset="0"/>
                <a:sym typeface="Segoe UI"/>
              </a:defRPr>
            </a:lvl5pPr>
            <a:lvl6pPr marL="1188720" marR="0" indent="-219808" algn="l" defTabSz="410766" eaLnBrk="1" latinLnBrk="0" hangingPunct="1">
              <a:lnSpc>
                <a:spcPct val="100000"/>
              </a:lnSpc>
              <a:spcBef>
                <a:spcPts val="600"/>
              </a:spcBef>
              <a:spcAft>
                <a:spcPts val="600"/>
              </a:spcAft>
              <a:buClrTx/>
              <a:buSzPct val="75000"/>
              <a:buFontTx/>
              <a:buChar char="•"/>
              <a:tabLst/>
              <a:defRPr sz="1800" b="0" i="0" u="none" strike="noStrike" cap="none" spc="0" baseline="0">
                <a:ln>
                  <a:noFill/>
                </a:ln>
                <a:solidFill>
                  <a:schemeClr val="tx1"/>
                </a:solidFill>
                <a:uFillTx/>
                <a:latin typeface="Segoe UI"/>
                <a:ea typeface="Segoe UI"/>
                <a:cs typeface="Segoe UI"/>
                <a:sym typeface="Segoe UI"/>
              </a:defRPr>
            </a:lvl6pPr>
            <a:lvl7pPr marL="914400" marR="0" indent="-219808" algn="l" defTabSz="410766" eaLnBrk="1" latinLnBrk="0" hangingPunct="1">
              <a:lnSpc>
                <a:spcPct val="100000"/>
              </a:lnSpc>
              <a:spcBef>
                <a:spcPts val="600"/>
              </a:spcBef>
              <a:spcAft>
                <a:spcPts val="600"/>
              </a:spcAft>
              <a:buClrTx/>
              <a:buSzPct val="75000"/>
              <a:buFontTx/>
              <a:buChar char="•"/>
              <a:tabLst/>
              <a:defRPr sz="1800" b="0" i="0" u="none" strike="noStrike" cap="none" spc="0" baseline="0">
                <a:ln>
                  <a:noFill/>
                </a:ln>
                <a:solidFill>
                  <a:schemeClr val="tx1"/>
                </a:solidFill>
                <a:uFillTx/>
                <a:latin typeface="Segoe UI"/>
                <a:ea typeface="Segoe UI"/>
                <a:cs typeface="Segoe UI"/>
                <a:sym typeface="Segoe UI"/>
              </a:defRPr>
            </a:lvl7pPr>
            <a:lvl8pPr marL="1463040" marR="0" indent="-219808" algn="l" defTabSz="410766" eaLnBrk="1" latinLnBrk="0" hangingPunct="1">
              <a:lnSpc>
                <a:spcPct val="100000"/>
              </a:lnSpc>
              <a:spcBef>
                <a:spcPts val="600"/>
              </a:spcBef>
              <a:spcAft>
                <a:spcPts val="600"/>
              </a:spcAft>
              <a:buClrTx/>
              <a:buSzPct val="75000"/>
              <a:buFontTx/>
              <a:buChar char="•"/>
              <a:tabLst/>
              <a:defRPr sz="1800" b="0" i="0" u="none" strike="noStrike" cap="none" spc="0" baseline="0">
                <a:ln>
                  <a:noFill/>
                </a:ln>
                <a:solidFill>
                  <a:schemeClr val="tx1"/>
                </a:solidFill>
                <a:uFillTx/>
                <a:latin typeface="Segoe UI"/>
                <a:ea typeface="Segoe UI"/>
                <a:cs typeface="Segoe UI"/>
                <a:sym typeface="Segoe UI"/>
              </a:defRPr>
            </a:lvl8pPr>
            <a:lvl9pPr marL="1828800" marR="0" indent="-219808" algn="l" defTabSz="410766" eaLnBrk="1" latinLnBrk="0" hangingPunct="1">
              <a:lnSpc>
                <a:spcPct val="100000"/>
              </a:lnSpc>
              <a:spcBef>
                <a:spcPts val="600"/>
              </a:spcBef>
              <a:spcAft>
                <a:spcPts val="600"/>
              </a:spcAft>
              <a:buClrTx/>
              <a:buSzPct val="75000"/>
              <a:buFontTx/>
              <a:buChar char="•"/>
              <a:tabLst/>
              <a:defRPr sz="1800" b="0" i="0" u="none" strike="noStrike" cap="none" spc="0" baseline="0">
                <a:ln>
                  <a:noFill/>
                </a:ln>
                <a:solidFill>
                  <a:schemeClr val="tx1"/>
                </a:solidFill>
                <a:uFillTx/>
                <a:latin typeface="Segoe UI"/>
                <a:ea typeface="Segoe UI"/>
                <a:cs typeface="Segoe UI"/>
                <a:sym typeface="Segoe UI"/>
              </a:defRPr>
            </a:lvl9pPr>
          </a:lstStyle>
          <a:p>
            <a:endParaRPr lang="en-US" kern="0" dirty="0"/>
          </a:p>
        </p:txBody>
      </p:sp>
      <p:pic>
        <p:nvPicPr>
          <p:cNvPr id="5" name="Picture 4">
            <a:extLst>
              <a:ext uri="{FF2B5EF4-FFF2-40B4-BE49-F238E27FC236}">
                <a16:creationId xmlns:a16="http://schemas.microsoft.com/office/drawing/2014/main" id="{C8DBCFB7-A54C-4C34-87D1-CD2106F105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2514" y="803705"/>
            <a:ext cx="4292308" cy="4978192"/>
          </a:xfrm>
          <a:prstGeom prst="rect">
            <a:avLst/>
          </a:prstGeom>
        </p:spPr>
      </p:pic>
    </p:spTree>
    <p:extLst>
      <p:ext uri="{BB962C8B-B14F-4D97-AF65-F5344CB8AC3E}">
        <p14:creationId xmlns:p14="http://schemas.microsoft.com/office/powerpoint/2010/main" val="268495657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A5A4A-400F-4493-975E-0F3AE990ABB6}"/>
              </a:ext>
            </a:extLst>
          </p:cNvPr>
          <p:cNvSpPr>
            <a:spLocks noGrp="1"/>
          </p:cNvSpPr>
          <p:nvPr>
            <p:ph type="title"/>
          </p:nvPr>
        </p:nvSpPr>
        <p:spPr>
          <a:xfrm>
            <a:off x="635000" y="1576151"/>
            <a:ext cx="2921000" cy="2259250"/>
          </a:xfrm>
        </p:spPr>
        <p:txBody>
          <a:bodyPr/>
          <a:lstStyle/>
          <a:p>
            <a:r>
              <a:rPr lang="en-US" dirty="0"/>
              <a:t>Machine Learning Workflow</a:t>
            </a:r>
          </a:p>
        </p:txBody>
      </p:sp>
      <p:sp>
        <p:nvSpPr>
          <p:cNvPr id="3" name="Text Placeholder 2">
            <a:extLst>
              <a:ext uri="{FF2B5EF4-FFF2-40B4-BE49-F238E27FC236}">
                <a16:creationId xmlns:a16="http://schemas.microsoft.com/office/drawing/2014/main" id="{4E1941C6-14BF-479E-B749-C04A41CA0F4A}"/>
              </a:ext>
            </a:extLst>
          </p:cNvPr>
          <p:cNvSpPr>
            <a:spLocks noGrp="1"/>
          </p:cNvSpPr>
          <p:nvPr>
            <p:ph type="body" idx="1"/>
          </p:nvPr>
        </p:nvSpPr>
        <p:spPr>
          <a:xfrm>
            <a:off x="4011768" y="644382"/>
            <a:ext cx="2151966" cy="5569236"/>
          </a:xfrm>
        </p:spPr>
        <p:txBody>
          <a:bodyPr/>
          <a:lstStyle/>
          <a:p>
            <a:r>
              <a:rPr lang="en-US" dirty="0"/>
              <a:t>Get Data</a:t>
            </a:r>
          </a:p>
          <a:p>
            <a:endParaRPr lang="en-US" dirty="0"/>
          </a:p>
          <a:p>
            <a:endParaRPr lang="en-US" dirty="0"/>
          </a:p>
          <a:p>
            <a:r>
              <a:rPr lang="en-US" dirty="0"/>
              <a:t>Modify Data</a:t>
            </a:r>
          </a:p>
          <a:p>
            <a:endParaRPr lang="en-US" dirty="0"/>
          </a:p>
          <a:p>
            <a:endParaRPr lang="en-US" dirty="0"/>
          </a:p>
          <a:p>
            <a:r>
              <a:rPr lang="en-US" dirty="0"/>
              <a:t>Select Algorithm</a:t>
            </a:r>
          </a:p>
          <a:p>
            <a:endParaRPr lang="en-US" dirty="0"/>
          </a:p>
          <a:p>
            <a:endParaRPr lang="en-US" dirty="0"/>
          </a:p>
          <a:p>
            <a:r>
              <a:rPr lang="en-US" dirty="0"/>
              <a:t>Train Model</a:t>
            </a:r>
          </a:p>
          <a:p>
            <a:endParaRPr lang="en-US" dirty="0"/>
          </a:p>
          <a:p>
            <a:endParaRPr lang="en-US" dirty="0"/>
          </a:p>
          <a:p>
            <a:r>
              <a:rPr lang="en-US" dirty="0"/>
              <a:t>Evaluate</a:t>
            </a:r>
          </a:p>
        </p:txBody>
      </p:sp>
      <p:pic>
        <p:nvPicPr>
          <p:cNvPr id="8" name="Picture 7">
            <a:extLst>
              <a:ext uri="{FF2B5EF4-FFF2-40B4-BE49-F238E27FC236}">
                <a16:creationId xmlns:a16="http://schemas.microsoft.com/office/drawing/2014/main" id="{01B1AA85-B907-4722-82FD-16082D8D92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1416" y="644382"/>
            <a:ext cx="4896102" cy="5569236"/>
          </a:xfrm>
          <a:prstGeom prst="rect">
            <a:avLst/>
          </a:prstGeom>
        </p:spPr>
      </p:pic>
      <p:cxnSp>
        <p:nvCxnSpPr>
          <p:cNvPr id="10" name="Straight Arrow Connector 9">
            <a:extLst>
              <a:ext uri="{FF2B5EF4-FFF2-40B4-BE49-F238E27FC236}">
                <a16:creationId xmlns:a16="http://schemas.microsoft.com/office/drawing/2014/main" id="{6BE4AB52-9839-45D9-8EAF-C31E2807E729}"/>
              </a:ext>
            </a:extLst>
          </p:cNvPr>
          <p:cNvCxnSpPr/>
          <p:nvPr/>
        </p:nvCxnSpPr>
        <p:spPr>
          <a:xfrm>
            <a:off x="5154507" y="894080"/>
            <a:ext cx="3427306" cy="115147"/>
          </a:xfrm>
          <a:prstGeom prst="straightConnector1">
            <a:avLst/>
          </a:prstGeom>
          <a:noFill/>
          <a:ln w="25400" cap="flat">
            <a:solidFill>
              <a:srgbClr val="00B05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2" name="Straight Arrow Connector 11">
            <a:extLst>
              <a:ext uri="{FF2B5EF4-FFF2-40B4-BE49-F238E27FC236}">
                <a16:creationId xmlns:a16="http://schemas.microsoft.com/office/drawing/2014/main" id="{D9C06146-2DD2-4442-B934-104DA9BBB5BF}"/>
              </a:ext>
            </a:extLst>
          </p:cNvPr>
          <p:cNvCxnSpPr>
            <a:cxnSpLocks/>
          </p:cNvCxnSpPr>
          <p:nvPr/>
        </p:nvCxnSpPr>
        <p:spPr>
          <a:xfrm flipV="1">
            <a:off x="5499947" y="1740747"/>
            <a:ext cx="3081866" cy="22352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5" name="Straight Arrow Connector 14">
            <a:extLst>
              <a:ext uri="{FF2B5EF4-FFF2-40B4-BE49-F238E27FC236}">
                <a16:creationId xmlns:a16="http://schemas.microsoft.com/office/drawing/2014/main" id="{AD76FE4B-4F0F-4D97-8CFD-54E49A38F331}"/>
              </a:ext>
            </a:extLst>
          </p:cNvPr>
          <p:cNvCxnSpPr/>
          <p:nvPr/>
        </p:nvCxnSpPr>
        <p:spPr>
          <a:xfrm>
            <a:off x="5926667" y="3027680"/>
            <a:ext cx="1259840" cy="270933"/>
          </a:xfrm>
          <a:prstGeom prst="straightConnector1">
            <a:avLst/>
          </a:prstGeom>
          <a:noFill/>
          <a:ln w="25400"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7" name="Straight Arrow Connector 16">
            <a:extLst>
              <a:ext uri="{FF2B5EF4-FFF2-40B4-BE49-F238E27FC236}">
                <a16:creationId xmlns:a16="http://schemas.microsoft.com/office/drawing/2014/main" id="{9F6BE4A5-F9E2-47F4-A2B5-DD218C581718}"/>
              </a:ext>
            </a:extLst>
          </p:cNvPr>
          <p:cNvCxnSpPr/>
          <p:nvPr/>
        </p:nvCxnSpPr>
        <p:spPr>
          <a:xfrm flipV="1">
            <a:off x="5560907" y="3332480"/>
            <a:ext cx="4368800" cy="731520"/>
          </a:xfrm>
          <a:prstGeom prst="straightConnector1">
            <a:avLst/>
          </a:prstGeom>
          <a:noFill/>
          <a:ln w="25400" cap="flat">
            <a:solidFill>
              <a:srgbClr val="0070C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9" name="Straight Arrow Connector 18">
            <a:extLst>
              <a:ext uri="{FF2B5EF4-FFF2-40B4-BE49-F238E27FC236}">
                <a16:creationId xmlns:a16="http://schemas.microsoft.com/office/drawing/2014/main" id="{60D0A640-B355-4F84-880A-232D5CC17220}"/>
              </a:ext>
            </a:extLst>
          </p:cNvPr>
          <p:cNvCxnSpPr/>
          <p:nvPr/>
        </p:nvCxnSpPr>
        <p:spPr>
          <a:xfrm>
            <a:off x="5567680" y="4077547"/>
            <a:ext cx="3014133" cy="162560"/>
          </a:xfrm>
          <a:prstGeom prst="straightConnector1">
            <a:avLst/>
          </a:prstGeom>
          <a:noFill/>
          <a:ln w="25400" cap="flat">
            <a:solidFill>
              <a:srgbClr val="0070C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1" name="Straight Arrow Connector 20">
            <a:extLst>
              <a:ext uri="{FF2B5EF4-FFF2-40B4-BE49-F238E27FC236}">
                <a16:creationId xmlns:a16="http://schemas.microsoft.com/office/drawing/2014/main" id="{F1EF5165-C089-4ECA-90C0-D09AD38EB500}"/>
              </a:ext>
            </a:extLst>
          </p:cNvPr>
          <p:cNvCxnSpPr/>
          <p:nvPr/>
        </p:nvCxnSpPr>
        <p:spPr>
          <a:xfrm flipV="1">
            <a:off x="5107093" y="4998720"/>
            <a:ext cx="4700694" cy="162560"/>
          </a:xfrm>
          <a:prstGeom prst="straightConnector1">
            <a:avLst/>
          </a:prstGeom>
          <a:noFill/>
          <a:ln w="25400" cap="flat">
            <a:solidFill>
              <a:srgbClr val="FFC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3" name="Straight Arrow Connector 22">
            <a:extLst>
              <a:ext uri="{FF2B5EF4-FFF2-40B4-BE49-F238E27FC236}">
                <a16:creationId xmlns:a16="http://schemas.microsoft.com/office/drawing/2014/main" id="{F27DF5F4-B697-489F-A171-91FC1EA020AA}"/>
              </a:ext>
            </a:extLst>
          </p:cNvPr>
          <p:cNvCxnSpPr/>
          <p:nvPr/>
        </p:nvCxnSpPr>
        <p:spPr>
          <a:xfrm>
            <a:off x="5100320" y="5161280"/>
            <a:ext cx="4721013" cy="802640"/>
          </a:xfrm>
          <a:prstGeom prst="straightConnector1">
            <a:avLst/>
          </a:prstGeom>
          <a:noFill/>
          <a:ln w="25400" cap="flat">
            <a:solidFill>
              <a:srgbClr val="FFC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5" name="Straight Arrow Connector 24">
            <a:extLst>
              <a:ext uri="{FF2B5EF4-FFF2-40B4-BE49-F238E27FC236}">
                <a16:creationId xmlns:a16="http://schemas.microsoft.com/office/drawing/2014/main" id="{AAC3BB66-8906-45FD-8F28-A5ACF1AABCC9}"/>
              </a:ext>
            </a:extLst>
          </p:cNvPr>
          <p:cNvCxnSpPr/>
          <p:nvPr/>
        </p:nvCxnSpPr>
        <p:spPr>
          <a:xfrm>
            <a:off x="5499947" y="1964267"/>
            <a:ext cx="3081866" cy="50800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56785764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4867EAF-AE1D-4322-9DE8-383AE3F7BC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 y="-4691"/>
            <a:ext cx="5446920"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0676238-7F95-4EEB-836A-7D23927873A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FAA8F5A-8EA8-43A4-96C7-086E597E4282}"/>
              </a:ext>
            </a:extLst>
          </p:cNvPr>
          <p:cNvSpPr>
            <a:spLocks noGrp="1"/>
          </p:cNvSpPr>
          <p:nvPr>
            <p:ph type="title"/>
          </p:nvPr>
        </p:nvSpPr>
        <p:spPr>
          <a:xfrm>
            <a:off x="726057" y="3121701"/>
            <a:ext cx="3658053" cy="1786515"/>
          </a:xfrm>
        </p:spPr>
        <p:txBody>
          <a:bodyPr vert="horz" lIns="91440" tIns="45720" rIns="91440" bIns="45720" rtlCol="0" anchor="t">
            <a:normAutofit/>
          </a:bodyPr>
          <a:lstStyle/>
          <a:p>
            <a:pPr defTabSz="914400">
              <a:spcBef>
                <a:spcPct val="0"/>
              </a:spcBef>
            </a:pPr>
            <a:r>
              <a:rPr lang="en-US" sz="4400" kern="1200" dirty="0">
                <a:solidFill>
                  <a:srgbClr val="FFFFFF"/>
                </a:solidFill>
                <a:latin typeface="+mj-lt"/>
                <a:ea typeface="+mj-ea"/>
                <a:cs typeface="+mj-cs"/>
              </a:rPr>
              <a:t>Ask solvable questions</a:t>
            </a:r>
          </a:p>
        </p:txBody>
      </p:sp>
      <p:pic>
        <p:nvPicPr>
          <p:cNvPr id="5" name="Picture 4">
            <a:extLst>
              <a:ext uri="{FF2B5EF4-FFF2-40B4-BE49-F238E27FC236}">
                <a16:creationId xmlns:a16="http://schemas.microsoft.com/office/drawing/2014/main" id="{049DF973-DBEE-4EA1-9125-272FD7B5F4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4503" y="86479"/>
            <a:ext cx="3878443" cy="6518391"/>
          </a:xfrm>
          <a:prstGeom prst="rect">
            <a:avLst/>
          </a:prstGeom>
          <a:ln w="9525">
            <a:noFill/>
          </a:ln>
        </p:spPr>
      </p:pic>
    </p:spTree>
    <p:extLst>
      <p:ext uri="{BB962C8B-B14F-4D97-AF65-F5344CB8AC3E}">
        <p14:creationId xmlns:p14="http://schemas.microsoft.com/office/powerpoint/2010/main" val="312822004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D162EB-8E3E-4C4B-9819-DF1F461FDCD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defTabSz="914400">
              <a:spcBef>
                <a:spcPct val="0"/>
              </a:spcBef>
            </a:pPr>
            <a:r>
              <a:rPr lang="en-US" sz="2600" kern="1200">
                <a:solidFill>
                  <a:srgbClr val="FFFFFF"/>
                </a:solidFill>
                <a:latin typeface="+mj-lt"/>
                <a:ea typeface="+mj-ea"/>
                <a:cs typeface="+mj-cs"/>
              </a:rPr>
              <a:t>Don’t force it!</a:t>
            </a:r>
          </a:p>
        </p:txBody>
      </p:sp>
      <p:pic>
        <p:nvPicPr>
          <p:cNvPr id="5" name="Picture 4">
            <a:extLst>
              <a:ext uri="{FF2B5EF4-FFF2-40B4-BE49-F238E27FC236}">
                <a16:creationId xmlns:a16="http://schemas.microsoft.com/office/drawing/2014/main" id="{0B703C7F-E784-459B-8F82-131641ADE5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3370" y="118663"/>
            <a:ext cx="5615919" cy="6637683"/>
          </a:xfrm>
          <a:prstGeom prst="rect">
            <a:avLst/>
          </a:prstGeom>
        </p:spPr>
      </p:pic>
    </p:spTree>
    <p:extLst>
      <p:ext uri="{BB962C8B-B14F-4D97-AF65-F5344CB8AC3E}">
        <p14:creationId xmlns:p14="http://schemas.microsoft.com/office/powerpoint/2010/main" val="36678553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7845966-6EFC-468A-9CC7-BAB4B9585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54372" y="0"/>
            <a:ext cx="9483256" cy="6858000"/>
          </a:xfrm>
          <a:prstGeom prst="rect">
            <a:avLst/>
          </a:prstGeom>
          <a:solidFill>
            <a:srgbClr val="5F8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5554383-98AF-4A47-BB65-705FAAA4BE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Freeform: Shape 12">
            <a:extLst>
              <a:ext uri="{FF2B5EF4-FFF2-40B4-BE49-F238E27FC236}">
                <a16:creationId xmlns:a16="http://schemas.microsoft.com/office/drawing/2014/main" id="{ADAD1991-FFD1-4E94-ABAB-7560D3300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44484" y="0"/>
            <a:ext cx="7837716" cy="6858000"/>
          </a:xfrm>
          <a:custGeom>
            <a:avLst/>
            <a:gdLst>
              <a:gd name="connsiteX0" fmla="*/ 2232159 w 7837716"/>
              <a:gd name="connsiteY0" fmla="*/ 0 h 6858000"/>
              <a:gd name="connsiteX1" fmla="*/ 5605557 w 7837716"/>
              <a:gd name="connsiteY1" fmla="*/ 0 h 6858000"/>
              <a:gd name="connsiteX2" fmla="*/ 5617845 w 7837716"/>
              <a:gd name="connsiteY2" fmla="*/ 5384 h 6858000"/>
              <a:gd name="connsiteX3" fmla="*/ 7837716 w 7837716"/>
              <a:gd name="connsiteY3" fmla="*/ 3429000 h 6858000"/>
              <a:gd name="connsiteX4" fmla="*/ 5617845 w 7837716"/>
              <a:gd name="connsiteY4" fmla="*/ 6852616 h 6858000"/>
              <a:gd name="connsiteX5" fmla="*/ 5605557 w 7837716"/>
              <a:gd name="connsiteY5" fmla="*/ 6858000 h 6858000"/>
              <a:gd name="connsiteX6" fmla="*/ 2232159 w 7837716"/>
              <a:gd name="connsiteY6" fmla="*/ 6858000 h 6858000"/>
              <a:gd name="connsiteX7" fmla="*/ 2219871 w 7837716"/>
              <a:gd name="connsiteY7" fmla="*/ 6852616 h 6858000"/>
              <a:gd name="connsiteX8" fmla="*/ 0 w 7837716"/>
              <a:gd name="connsiteY8" fmla="*/ 3429000 h 6858000"/>
              <a:gd name="connsiteX9" fmla="*/ 2219871 w 7837716"/>
              <a:gd name="connsiteY9" fmla="*/ 53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37716" h="6858000">
                <a:moveTo>
                  <a:pt x="2232159" y="0"/>
                </a:moveTo>
                <a:lnTo>
                  <a:pt x="5605557" y="0"/>
                </a:lnTo>
                <a:lnTo>
                  <a:pt x="5617845" y="5384"/>
                </a:lnTo>
                <a:cubicBezTo>
                  <a:pt x="6931322" y="618789"/>
                  <a:pt x="7837716" y="1921305"/>
                  <a:pt x="7837716" y="3429000"/>
                </a:cubicBezTo>
                <a:cubicBezTo>
                  <a:pt x="7837716" y="4936696"/>
                  <a:pt x="6931322" y="6239212"/>
                  <a:pt x="5617845" y="6852616"/>
                </a:cubicBezTo>
                <a:lnTo>
                  <a:pt x="5605557" y="6858000"/>
                </a:lnTo>
                <a:lnTo>
                  <a:pt x="2232159" y="6858000"/>
                </a:lnTo>
                <a:lnTo>
                  <a:pt x="2219871" y="6852616"/>
                </a:lnTo>
                <a:cubicBezTo>
                  <a:pt x="906394" y="6239212"/>
                  <a:pt x="0" y="4936696"/>
                  <a:pt x="0" y="3429000"/>
                </a:cubicBezTo>
                <a:cubicBezTo>
                  <a:pt x="0" y="1921305"/>
                  <a:pt x="906394" y="618789"/>
                  <a:pt x="2219871" y="5384"/>
                </a:cubicBezTo>
                <a:close/>
              </a:path>
            </a:pathLst>
          </a:custGeom>
          <a:solidFill>
            <a:schemeClr val="bg1"/>
          </a:solidFill>
          <a:ln>
            <a:gradFill>
              <a:gsLst>
                <a:gs pos="0">
                  <a:schemeClr val="accent1">
                    <a:lumMod val="40000"/>
                    <a:lumOff val="60000"/>
                  </a:schemeClr>
                </a:gs>
                <a:gs pos="23000">
                  <a:schemeClr val="accent1">
                    <a:lumMod val="45000"/>
                    <a:lumOff val="55000"/>
                  </a:schemeClr>
                </a:gs>
                <a:gs pos="83000">
                  <a:schemeClr val="bg2">
                    <a:lumMod val="82000"/>
                  </a:schemeClr>
                </a:gs>
                <a:gs pos="100000">
                  <a:schemeClr val="bg2">
                    <a:lumMod val="87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094604F5-EBC8-4CF4-A6B7-656DCE2445E3}"/>
              </a:ext>
            </a:extLst>
          </p:cNvPr>
          <p:cNvSpPr txBox="1"/>
          <p:nvPr/>
        </p:nvSpPr>
        <p:spPr>
          <a:xfrm>
            <a:off x="4114800" y="2916039"/>
            <a:ext cx="396240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3000" b="0" i="0" u="none" strike="noStrike" cap="none" spc="0" normalizeH="0" baseline="0" dirty="0">
                <a:ln>
                  <a:noFill/>
                </a:ln>
                <a:solidFill>
                  <a:srgbClr val="53585F"/>
                </a:solidFill>
                <a:effectLst/>
                <a:uFillTx/>
                <a:latin typeface="Segoe UI"/>
                <a:ea typeface="Segoe UI"/>
                <a:cs typeface="Segoe UI"/>
                <a:sym typeface="Segoe UI"/>
              </a:rPr>
              <a:t>Part 2 : Azure ML Studio</a:t>
            </a:r>
          </a:p>
        </p:txBody>
      </p:sp>
    </p:spTree>
    <p:extLst>
      <p:ext uri="{BB962C8B-B14F-4D97-AF65-F5344CB8AC3E}">
        <p14:creationId xmlns:p14="http://schemas.microsoft.com/office/powerpoint/2010/main" val="323220085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E1145-19EA-4814-A591-F4187EF94096}"/>
              </a:ext>
            </a:extLst>
          </p:cNvPr>
          <p:cNvSpPr>
            <a:spLocks noGrp="1"/>
          </p:cNvSpPr>
          <p:nvPr>
            <p:ph type="title"/>
          </p:nvPr>
        </p:nvSpPr>
        <p:spPr>
          <a:xfrm>
            <a:off x="703926" y="2255349"/>
            <a:ext cx="5314536" cy="1325563"/>
          </a:xfrm>
        </p:spPr>
        <p:txBody>
          <a:bodyPr vert="horz" lIns="91440" tIns="45720" rIns="91440" bIns="45720" rtlCol="0" anchor="ctr">
            <a:normAutofit/>
          </a:bodyPr>
          <a:lstStyle/>
          <a:p>
            <a:pPr defTabSz="914400">
              <a:spcBef>
                <a:spcPct val="0"/>
              </a:spcBef>
            </a:pPr>
            <a:r>
              <a:rPr lang="en-US" sz="4400" kern="1200" dirty="0">
                <a:solidFill>
                  <a:schemeClr val="tx1"/>
                </a:solidFill>
                <a:latin typeface="+mj-lt"/>
                <a:ea typeface="+mj-ea"/>
                <a:cs typeface="+mj-cs"/>
              </a:rPr>
              <a:t>Azure ML Studio</a:t>
            </a:r>
          </a:p>
        </p:txBody>
      </p:sp>
      <p:sp>
        <p:nvSpPr>
          <p:cNvPr id="3" name="Text Placeholder 2">
            <a:extLst>
              <a:ext uri="{FF2B5EF4-FFF2-40B4-BE49-F238E27FC236}">
                <a16:creationId xmlns:a16="http://schemas.microsoft.com/office/drawing/2014/main" id="{7A5B614A-E239-4164-BE58-6FD282C8FACB}"/>
              </a:ext>
            </a:extLst>
          </p:cNvPr>
          <p:cNvSpPr>
            <a:spLocks noGrp="1"/>
          </p:cNvSpPr>
          <p:nvPr>
            <p:ph type="body" sz="quarter" idx="14"/>
          </p:nvPr>
        </p:nvSpPr>
        <p:spPr>
          <a:xfrm>
            <a:off x="781457" y="3512126"/>
            <a:ext cx="5314543" cy="2326143"/>
          </a:xfrm>
        </p:spPr>
        <p:txBody>
          <a:bodyPr vert="horz" lIns="91440" tIns="45720" rIns="91440" bIns="45720" rtlCol="0" anchor="t">
            <a:normAutofit/>
          </a:bodyPr>
          <a:lstStyle/>
          <a:p>
            <a:pPr indent="-228600" defTabSz="914400" rtl="0">
              <a:lnSpc>
                <a:spcPct val="150000"/>
              </a:lnSpc>
              <a:buFont typeface="Arial" panose="020B0604020202020204" pitchFamily="34" charset="0"/>
              <a:buChar char="•"/>
            </a:pPr>
            <a:r>
              <a:rPr lang="en-US" sz="2400" kern="1200" dirty="0">
                <a:solidFill>
                  <a:schemeClr val="tx1"/>
                </a:solidFill>
                <a:ea typeface="+mn-ea"/>
                <a:cs typeface="+mn-cs"/>
              </a:rPr>
              <a:t>What is it?</a:t>
            </a:r>
          </a:p>
          <a:p>
            <a:pPr indent="-228600" defTabSz="914400" rtl="0">
              <a:lnSpc>
                <a:spcPct val="150000"/>
              </a:lnSpc>
              <a:buFont typeface="Arial" panose="020B0604020202020204" pitchFamily="34" charset="0"/>
              <a:buChar char="•"/>
            </a:pPr>
            <a:r>
              <a:rPr lang="en-US" sz="2400" kern="1200" dirty="0">
                <a:solidFill>
                  <a:schemeClr val="tx1"/>
                </a:solidFill>
                <a:ea typeface="+mn-ea"/>
                <a:cs typeface="+mn-cs"/>
              </a:rPr>
              <a:t>What does it do?</a:t>
            </a:r>
          </a:p>
          <a:p>
            <a:pPr indent="-228600" defTabSz="914400" rtl="0">
              <a:lnSpc>
                <a:spcPct val="150000"/>
              </a:lnSpc>
              <a:buFont typeface="Arial" panose="020B0604020202020204" pitchFamily="34" charset="0"/>
              <a:buChar char="•"/>
            </a:pPr>
            <a:r>
              <a:rPr lang="en-US" sz="2400" kern="1200" dirty="0">
                <a:solidFill>
                  <a:schemeClr val="tx1"/>
                </a:solidFill>
                <a:ea typeface="+mn-ea"/>
                <a:cs typeface="+mn-cs"/>
              </a:rPr>
              <a:t>Why use it?</a:t>
            </a:r>
          </a:p>
        </p:txBody>
      </p:sp>
      <p:sp>
        <p:nvSpPr>
          <p:cNvPr id="21" name="Freeform: Shape 14">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16">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12B397F9-5519-4C39-9C8C-119D0BCE4731}"/>
              </a:ext>
            </a:extLst>
          </p:cNvPr>
          <p:cNvPicPr>
            <a:picLocks noChangeAspect="1"/>
          </p:cNvPicPr>
          <p:nvPr/>
        </p:nvPicPr>
        <p:blipFill rotWithShape="1">
          <a:blip r:embed="rId3">
            <a:extLst>
              <a:ext uri="{28A0092B-C50C-407E-A947-70E740481C1C}">
                <a14:useLocalDpi xmlns:a14="http://schemas.microsoft.com/office/drawing/2010/main" val="0"/>
              </a:ext>
            </a:extLst>
          </a:blip>
          <a:srcRect l="2126" r="1642"/>
          <a:stretch/>
        </p:blipFill>
        <p:spPr>
          <a:xfrm>
            <a:off x="7937221" y="623916"/>
            <a:ext cx="3690461" cy="3834963"/>
          </a:xfrm>
          <a:prstGeom prst="rect">
            <a:avLst/>
          </a:prstGeom>
        </p:spPr>
      </p:pic>
    </p:spTree>
    <p:extLst>
      <p:ext uri="{BB962C8B-B14F-4D97-AF65-F5344CB8AC3E}">
        <p14:creationId xmlns:p14="http://schemas.microsoft.com/office/powerpoint/2010/main" val="1164537278"/>
      </p:ext>
    </p:extLst>
  </p:cSld>
  <p:clrMapOvr>
    <a:overrideClrMapping bg1="dk1" tx1="lt1" bg2="dk2" tx2="lt2" accent1="accent1" accent2="accent2" accent3="accent3" accent4="accent4" accent5="accent5" accent6="accent6" hlink="hlink" folHlink="folHlink"/>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902E16CD-A5CB-4B15-8E9C-2FF959FFB5F2}"/>
              </a:ext>
            </a:extLst>
          </p:cNvPr>
          <p:cNvPicPr>
            <a:picLocks noGrp="1" noChangeAspect="1"/>
          </p:cNvPicPr>
          <p:nvPr>
            <p:ph type="pic" idx="13"/>
          </p:nvPr>
        </p:nvPicPr>
        <p:blipFill rotWithShape="1">
          <a:blip r:embed="rId2">
            <a:extLst>
              <a:ext uri="{28A0092B-C50C-407E-A947-70E740481C1C}">
                <a14:useLocalDpi xmlns:a14="http://schemas.microsoft.com/office/drawing/2010/main" val="0"/>
              </a:ext>
            </a:extLst>
          </a:blip>
          <a:stretch/>
        </p:blipFill>
        <p:spPr>
          <a:xfrm>
            <a:off x="4933345" y="1047750"/>
            <a:ext cx="6467475" cy="4762500"/>
          </a:xfrm>
          <a:prstGeom prst="rect">
            <a:avLst/>
          </a:prstGeom>
        </p:spPr>
      </p:pic>
      <p:sp>
        <p:nvSpPr>
          <p:cNvPr id="3" name="Title 2">
            <a:extLst>
              <a:ext uri="{FF2B5EF4-FFF2-40B4-BE49-F238E27FC236}">
                <a16:creationId xmlns:a16="http://schemas.microsoft.com/office/drawing/2014/main" id="{DCF69F67-1C22-4426-931F-540816CCCCBF}"/>
              </a:ext>
            </a:extLst>
          </p:cNvPr>
          <p:cNvSpPr>
            <a:spLocks noGrp="1"/>
          </p:cNvSpPr>
          <p:nvPr>
            <p:ph type="title"/>
          </p:nvPr>
        </p:nvSpPr>
        <p:spPr>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defTabSz="914400">
              <a:spcBef>
                <a:spcPct val="0"/>
              </a:spcBef>
            </a:pPr>
            <a:r>
              <a:rPr lang="en-US" sz="2600" kern="1200" dirty="0">
                <a:solidFill>
                  <a:srgbClr val="FFFFFF"/>
                </a:solidFill>
                <a:latin typeface="+mj-lt"/>
                <a:ea typeface="+mj-ea"/>
                <a:cs typeface="+mj-cs"/>
              </a:rPr>
              <a:t>What is this talk?</a:t>
            </a:r>
          </a:p>
        </p:txBody>
      </p:sp>
    </p:spTree>
    <p:extLst>
      <p:ext uri="{BB962C8B-B14F-4D97-AF65-F5344CB8AC3E}">
        <p14:creationId xmlns:p14="http://schemas.microsoft.com/office/powerpoint/2010/main" val="202111484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D04EC8-D6DC-416C-942D-508F48F9CC4D}"/>
              </a:ext>
            </a:extLst>
          </p:cNvPr>
          <p:cNvSpPr>
            <a:spLocks noGrp="1"/>
          </p:cNvSpPr>
          <p:nvPr>
            <p:ph type="title"/>
          </p:nvPr>
        </p:nvSpPr>
        <p:spPr>
          <a:xfrm>
            <a:off x="3999553" y="1144339"/>
            <a:ext cx="6527395" cy="1566752"/>
          </a:xfrm>
        </p:spPr>
        <p:txBody>
          <a:bodyPr/>
          <a:lstStyle/>
          <a:p>
            <a:r>
              <a:rPr lang="en-US" dirty="0"/>
              <a:t>Getting Started: ML Trial</a:t>
            </a:r>
          </a:p>
        </p:txBody>
      </p:sp>
      <p:sp>
        <p:nvSpPr>
          <p:cNvPr id="4" name="Text Placeholder 3">
            <a:extLst>
              <a:ext uri="{FF2B5EF4-FFF2-40B4-BE49-F238E27FC236}">
                <a16:creationId xmlns:a16="http://schemas.microsoft.com/office/drawing/2014/main" id="{9AB99FF2-5EB2-4DC7-9100-12E15EF001DA}"/>
              </a:ext>
            </a:extLst>
          </p:cNvPr>
          <p:cNvSpPr>
            <a:spLocks noGrp="1"/>
          </p:cNvSpPr>
          <p:nvPr>
            <p:ph type="body" sz="quarter" idx="14"/>
          </p:nvPr>
        </p:nvSpPr>
        <p:spPr>
          <a:xfrm>
            <a:off x="3755248" y="2801888"/>
            <a:ext cx="5409693" cy="623788"/>
          </a:xfrm>
        </p:spPr>
        <p:txBody>
          <a:bodyPr>
            <a:normAutofit/>
          </a:bodyPr>
          <a:lstStyle/>
          <a:p>
            <a:pPr marL="0" indent="0">
              <a:buNone/>
            </a:pPr>
            <a:r>
              <a:rPr lang="en-US" sz="2400" u="sng" dirty="0">
                <a:solidFill>
                  <a:schemeClr val="accent5">
                    <a:lumMod val="40000"/>
                    <a:lumOff val="60000"/>
                  </a:schemeClr>
                </a:solidFill>
              </a:rPr>
              <a:t>https://studio.azureml.net/Home</a:t>
            </a:r>
          </a:p>
        </p:txBody>
      </p:sp>
      <p:pic>
        <p:nvPicPr>
          <p:cNvPr id="10" name="Picture 9">
            <a:extLst>
              <a:ext uri="{FF2B5EF4-FFF2-40B4-BE49-F238E27FC236}">
                <a16:creationId xmlns:a16="http://schemas.microsoft.com/office/drawing/2014/main" id="{007E9F8D-361A-4383-847C-B85A85EC34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1317" y="4056112"/>
            <a:ext cx="5486682" cy="1130358"/>
          </a:xfrm>
          <a:prstGeom prst="rect">
            <a:avLst/>
          </a:prstGeom>
        </p:spPr>
      </p:pic>
    </p:spTree>
    <p:extLst>
      <p:ext uri="{BB962C8B-B14F-4D97-AF65-F5344CB8AC3E}">
        <p14:creationId xmlns:p14="http://schemas.microsoft.com/office/powerpoint/2010/main" val="351326027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CCDD55-8E49-4FA8-BB88-4DAAA7FD8A17}"/>
              </a:ext>
            </a:extLst>
          </p:cNvPr>
          <p:cNvPicPr>
            <a:picLocks noChangeAspect="1"/>
          </p:cNvPicPr>
          <p:nvPr/>
        </p:nvPicPr>
        <p:blipFill rotWithShape="1">
          <a:blip r:embed="rId2">
            <a:extLst>
              <a:ext uri="{28A0092B-C50C-407E-A947-70E740481C1C}">
                <a14:useLocalDpi xmlns:a14="http://schemas.microsoft.com/office/drawing/2010/main" val="0"/>
              </a:ext>
            </a:extLst>
          </a:blip>
          <a:srcRect b="8907"/>
          <a:stretch/>
        </p:blipFill>
        <p:spPr>
          <a:xfrm>
            <a:off x="20" y="10"/>
            <a:ext cx="12191980" cy="6857990"/>
          </a:xfrm>
          <a:prstGeom prst="rect">
            <a:avLst/>
          </a:prstGeom>
        </p:spPr>
      </p:pic>
      <p:sp>
        <p:nvSpPr>
          <p:cNvPr id="25"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5" name="TextBox 4">
            <a:extLst>
              <a:ext uri="{FF2B5EF4-FFF2-40B4-BE49-F238E27FC236}">
                <a16:creationId xmlns:a16="http://schemas.microsoft.com/office/drawing/2014/main" id="{F3590D15-D5AE-4D98-B86A-E7E96884D508}"/>
              </a:ext>
            </a:extLst>
          </p:cNvPr>
          <p:cNvSpPr txBox="1"/>
          <p:nvPr/>
        </p:nvSpPr>
        <p:spPr>
          <a:xfrm>
            <a:off x="8022021" y="3231931"/>
            <a:ext cx="3852041" cy="1834056"/>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rmAutofit/>
          </a:bodyPr>
          <a:lstStyle/>
          <a:p>
            <a:pPr algn="ctr">
              <a:lnSpc>
                <a:spcPct val="90000"/>
              </a:lnSpc>
              <a:spcBef>
                <a:spcPct val="0"/>
              </a:spcBef>
              <a:spcAft>
                <a:spcPts val="600"/>
              </a:spcAft>
            </a:pPr>
            <a:r>
              <a:rPr kumimoji="0" lang="en-US" sz="4000" b="0" i="0" u="none" strike="noStrike" cap="none" spc="0" normalizeH="0" baseline="0">
                <a:ln>
                  <a:noFill/>
                </a:ln>
                <a:effectLst/>
                <a:uFillTx/>
                <a:latin typeface="+mj-lt"/>
                <a:ea typeface="+mj-ea"/>
                <a:cs typeface="+mj-cs"/>
                <a:sym typeface="Segoe UI"/>
              </a:rPr>
              <a:t>Picking an Algorithm?  Use the cheat sheet!</a:t>
            </a:r>
          </a:p>
        </p:txBody>
      </p:sp>
      <p:cxnSp>
        <p:nvCxnSpPr>
          <p:cNvPr id="27" name="Straight Connector 26">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5694978"/>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4F7937-627B-447D-84B0-BE71C32681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4083" y="643466"/>
            <a:ext cx="6963833" cy="5571067"/>
          </a:xfrm>
          <a:prstGeom prst="rect">
            <a:avLst/>
          </a:prstGeom>
        </p:spPr>
      </p:pic>
    </p:spTree>
    <p:extLst>
      <p:ext uri="{BB962C8B-B14F-4D97-AF65-F5344CB8AC3E}">
        <p14:creationId xmlns:p14="http://schemas.microsoft.com/office/powerpoint/2010/main" val="36033702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CAAF6-9670-4595-A8A0-A0C516B6D549}"/>
              </a:ext>
            </a:extLst>
          </p:cNvPr>
          <p:cNvSpPr>
            <a:spLocks noGrp="1"/>
          </p:cNvSpPr>
          <p:nvPr>
            <p:ph type="title"/>
          </p:nvPr>
        </p:nvSpPr>
        <p:spPr>
          <a:xfrm>
            <a:off x="636259" y="2954797"/>
            <a:ext cx="5988061" cy="874255"/>
          </a:xfrm>
        </p:spPr>
        <p:txBody>
          <a:bodyPr/>
          <a:lstStyle/>
          <a:p>
            <a:r>
              <a:rPr lang="en-US" dirty="0"/>
              <a:t>THANK YOU!</a:t>
            </a:r>
          </a:p>
        </p:txBody>
      </p:sp>
      <p:sp>
        <p:nvSpPr>
          <p:cNvPr id="3" name="Text Placeholder 2">
            <a:extLst>
              <a:ext uri="{FF2B5EF4-FFF2-40B4-BE49-F238E27FC236}">
                <a16:creationId xmlns:a16="http://schemas.microsoft.com/office/drawing/2014/main" id="{C8929074-48E9-4DB9-B4E5-9E89158CC13D}"/>
              </a:ext>
            </a:extLst>
          </p:cNvPr>
          <p:cNvSpPr>
            <a:spLocks noGrp="1"/>
          </p:cNvSpPr>
          <p:nvPr>
            <p:ph type="body" sz="quarter" idx="1"/>
          </p:nvPr>
        </p:nvSpPr>
        <p:spPr/>
        <p:txBody>
          <a:bodyPr/>
          <a:lstStyle/>
          <a:p>
            <a:r>
              <a:rPr lang="en-US" dirty="0"/>
              <a:t>Questions?</a:t>
            </a:r>
          </a:p>
        </p:txBody>
      </p:sp>
    </p:spTree>
    <p:extLst>
      <p:ext uri="{BB962C8B-B14F-4D97-AF65-F5344CB8AC3E}">
        <p14:creationId xmlns:p14="http://schemas.microsoft.com/office/powerpoint/2010/main" val="144890968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271B3A-4DCD-4D1F-BD8B-EC46FDEBF906}"/>
              </a:ext>
            </a:extLst>
          </p:cNvPr>
          <p:cNvSpPr>
            <a:spLocks noGrp="1"/>
          </p:cNvSpPr>
          <p:nvPr>
            <p:ph type="title"/>
          </p:nvPr>
        </p:nvSpPr>
        <p:spPr>
          <a:xfrm>
            <a:off x="2454118" y="3647925"/>
            <a:ext cx="5277333" cy="1325563"/>
          </a:xfrm>
        </p:spPr>
        <p:txBody>
          <a:bodyPr vert="horz" lIns="91440" tIns="45720" rIns="91440" bIns="45720" rtlCol="0" anchor="ctr">
            <a:normAutofit/>
          </a:bodyPr>
          <a:lstStyle/>
          <a:p>
            <a:pPr defTabSz="914400">
              <a:spcBef>
                <a:spcPct val="0"/>
              </a:spcBef>
            </a:pPr>
            <a:r>
              <a:rPr lang="en-US" sz="4400" kern="1200" dirty="0">
                <a:solidFill>
                  <a:schemeClr val="tx1"/>
                </a:solidFill>
                <a:ea typeface="+mj-ea"/>
                <a:cs typeface="+mj-cs"/>
              </a:rPr>
              <a:t>Who am I?</a:t>
            </a:r>
            <a:br>
              <a:rPr lang="en-US" sz="4400" kern="1200" dirty="0">
                <a:solidFill>
                  <a:schemeClr val="tx1"/>
                </a:solidFill>
                <a:ea typeface="+mj-ea"/>
                <a:cs typeface="+mj-cs"/>
              </a:rPr>
            </a:br>
            <a:r>
              <a:rPr lang="en-US" sz="4400" kern="1200" dirty="0">
                <a:solidFill>
                  <a:schemeClr val="tx1"/>
                </a:solidFill>
                <a:ea typeface="+mj-ea"/>
                <a:cs typeface="+mj-cs"/>
              </a:rPr>
              <a:t>Why this talk?</a:t>
            </a:r>
          </a:p>
        </p:txBody>
      </p:sp>
      <p:sp>
        <p:nvSpPr>
          <p:cNvPr id="16" name="Freeform 49">
            <a:extLst>
              <a:ext uri="{FF2B5EF4-FFF2-40B4-BE49-F238E27FC236}">
                <a16:creationId xmlns:a16="http://schemas.microsoft.com/office/drawing/2014/main" id="{EF9B8DF2-C3F5-49A2-94D2-F7B65A0F1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4" y="581159"/>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alpha val="80000"/>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20AD290F-00A1-402B-856A-790BBAF8C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3316" y="1032950"/>
            <a:ext cx="5298683" cy="5373258"/>
          </a:xfrm>
          <a:custGeom>
            <a:avLst/>
            <a:gdLst>
              <a:gd name="connsiteX0" fmla="*/ 3120528 w 5298683"/>
              <a:gd name="connsiteY0" fmla="*/ 0 h 6097438"/>
              <a:gd name="connsiteX1" fmla="*/ 5105473 w 5298683"/>
              <a:gd name="connsiteY1" fmla="*/ 712577 h 6097438"/>
              <a:gd name="connsiteX2" fmla="*/ 5298683 w 5298683"/>
              <a:gd name="connsiteY2" fmla="*/ 888178 h 6097438"/>
              <a:gd name="connsiteX3" fmla="*/ 5298683 w 5298683"/>
              <a:gd name="connsiteY3" fmla="*/ 5352876 h 6097438"/>
              <a:gd name="connsiteX4" fmla="*/ 5105473 w 5298683"/>
              <a:gd name="connsiteY4" fmla="*/ 5528477 h 6097438"/>
              <a:gd name="connsiteX5" fmla="*/ 4335177 w 5298683"/>
              <a:gd name="connsiteY5" fmla="*/ 5995828 h 6097438"/>
              <a:gd name="connsiteX6" fmla="*/ 4057556 w 5298683"/>
              <a:gd name="connsiteY6" fmla="*/ 6097438 h 6097438"/>
              <a:gd name="connsiteX7" fmla="*/ 2183499 w 5298683"/>
              <a:gd name="connsiteY7" fmla="*/ 6097438 h 6097438"/>
              <a:gd name="connsiteX8" fmla="*/ 1905878 w 5298683"/>
              <a:gd name="connsiteY8" fmla="*/ 5995828 h 6097438"/>
              <a:gd name="connsiteX9" fmla="*/ 0 w 5298683"/>
              <a:gd name="connsiteY9" fmla="*/ 3120527 h 6097438"/>
              <a:gd name="connsiteX10" fmla="*/ 3120528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p:spPr>
      </p:pic>
    </p:spTree>
    <p:extLst>
      <p:ext uri="{BB962C8B-B14F-4D97-AF65-F5344CB8AC3E}">
        <p14:creationId xmlns:p14="http://schemas.microsoft.com/office/powerpoint/2010/main" val="3233084709"/>
      </p:ext>
    </p:extLst>
  </p:cSld>
  <p:clrMapOvr>
    <a:overrideClrMapping bg1="dk1" tx1="lt1" bg2="dk2" tx2="lt2" accent1="accent1" accent2="accent2" accent3="accent3" accent4="accent4" accent5="accent5" accent6="accent6" hlink="hlink" folHlink="folHlink"/>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7845966-6EFC-468A-9CC7-BAB4B9585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54372" y="0"/>
            <a:ext cx="9483256" cy="6858000"/>
          </a:xfrm>
          <a:prstGeom prst="rect">
            <a:avLst/>
          </a:prstGeom>
          <a:solidFill>
            <a:srgbClr val="5F84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5554383-98AF-4A47-BB65-705FAAA4BE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Freeform: Shape 12">
            <a:extLst>
              <a:ext uri="{FF2B5EF4-FFF2-40B4-BE49-F238E27FC236}">
                <a16:creationId xmlns:a16="http://schemas.microsoft.com/office/drawing/2014/main" id="{ADAD1991-FFD1-4E94-ABAB-7560D3300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44484" y="0"/>
            <a:ext cx="7837716" cy="6858000"/>
          </a:xfrm>
          <a:custGeom>
            <a:avLst/>
            <a:gdLst>
              <a:gd name="connsiteX0" fmla="*/ 2232159 w 7837716"/>
              <a:gd name="connsiteY0" fmla="*/ 0 h 6858000"/>
              <a:gd name="connsiteX1" fmla="*/ 5605557 w 7837716"/>
              <a:gd name="connsiteY1" fmla="*/ 0 h 6858000"/>
              <a:gd name="connsiteX2" fmla="*/ 5617845 w 7837716"/>
              <a:gd name="connsiteY2" fmla="*/ 5384 h 6858000"/>
              <a:gd name="connsiteX3" fmla="*/ 7837716 w 7837716"/>
              <a:gd name="connsiteY3" fmla="*/ 3429000 h 6858000"/>
              <a:gd name="connsiteX4" fmla="*/ 5617845 w 7837716"/>
              <a:gd name="connsiteY4" fmla="*/ 6852616 h 6858000"/>
              <a:gd name="connsiteX5" fmla="*/ 5605557 w 7837716"/>
              <a:gd name="connsiteY5" fmla="*/ 6858000 h 6858000"/>
              <a:gd name="connsiteX6" fmla="*/ 2232159 w 7837716"/>
              <a:gd name="connsiteY6" fmla="*/ 6858000 h 6858000"/>
              <a:gd name="connsiteX7" fmla="*/ 2219871 w 7837716"/>
              <a:gd name="connsiteY7" fmla="*/ 6852616 h 6858000"/>
              <a:gd name="connsiteX8" fmla="*/ 0 w 7837716"/>
              <a:gd name="connsiteY8" fmla="*/ 3429000 h 6858000"/>
              <a:gd name="connsiteX9" fmla="*/ 2219871 w 7837716"/>
              <a:gd name="connsiteY9" fmla="*/ 53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37716" h="6858000">
                <a:moveTo>
                  <a:pt x="2232159" y="0"/>
                </a:moveTo>
                <a:lnTo>
                  <a:pt x="5605557" y="0"/>
                </a:lnTo>
                <a:lnTo>
                  <a:pt x="5617845" y="5384"/>
                </a:lnTo>
                <a:cubicBezTo>
                  <a:pt x="6931322" y="618789"/>
                  <a:pt x="7837716" y="1921305"/>
                  <a:pt x="7837716" y="3429000"/>
                </a:cubicBezTo>
                <a:cubicBezTo>
                  <a:pt x="7837716" y="4936696"/>
                  <a:pt x="6931322" y="6239212"/>
                  <a:pt x="5617845" y="6852616"/>
                </a:cubicBezTo>
                <a:lnTo>
                  <a:pt x="5605557" y="6858000"/>
                </a:lnTo>
                <a:lnTo>
                  <a:pt x="2232159" y="6858000"/>
                </a:lnTo>
                <a:lnTo>
                  <a:pt x="2219871" y="6852616"/>
                </a:lnTo>
                <a:cubicBezTo>
                  <a:pt x="906394" y="6239212"/>
                  <a:pt x="0" y="4936696"/>
                  <a:pt x="0" y="3429000"/>
                </a:cubicBezTo>
                <a:cubicBezTo>
                  <a:pt x="0" y="1921305"/>
                  <a:pt x="906394" y="618789"/>
                  <a:pt x="2219871" y="5384"/>
                </a:cubicBezTo>
                <a:close/>
              </a:path>
            </a:pathLst>
          </a:custGeom>
          <a:solidFill>
            <a:schemeClr val="bg1"/>
          </a:solidFill>
          <a:ln>
            <a:gradFill>
              <a:gsLst>
                <a:gs pos="0">
                  <a:schemeClr val="accent1">
                    <a:lumMod val="40000"/>
                    <a:lumOff val="60000"/>
                  </a:schemeClr>
                </a:gs>
                <a:gs pos="23000">
                  <a:schemeClr val="accent1">
                    <a:lumMod val="45000"/>
                    <a:lumOff val="55000"/>
                  </a:schemeClr>
                </a:gs>
                <a:gs pos="83000">
                  <a:schemeClr val="bg2">
                    <a:lumMod val="82000"/>
                  </a:schemeClr>
                </a:gs>
                <a:gs pos="100000">
                  <a:schemeClr val="bg2">
                    <a:lumMod val="87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extBox 1">
            <a:extLst>
              <a:ext uri="{FF2B5EF4-FFF2-40B4-BE49-F238E27FC236}">
                <a16:creationId xmlns:a16="http://schemas.microsoft.com/office/drawing/2014/main" id="{094604F5-EBC8-4CF4-A6B7-656DCE2445E3}"/>
              </a:ext>
            </a:extLst>
          </p:cNvPr>
          <p:cNvSpPr txBox="1"/>
          <p:nvPr/>
        </p:nvSpPr>
        <p:spPr>
          <a:xfrm>
            <a:off x="4114800" y="2916039"/>
            <a:ext cx="396240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n-US" sz="3000" b="0" i="0" u="none" strike="noStrike" cap="none" spc="0" normalizeH="0" baseline="0" dirty="0">
                <a:ln>
                  <a:noFill/>
                </a:ln>
                <a:solidFill>
                  <a:srgbClr val="53585F"/>
                </a:solidFill>
                <a:effectLst/>
                <a:uFillTx/>
                <a:latin typeface="Segoe UI"/>
                <a:ea typeface="Segoe UI"/>
                <a:cs typeface="Segoe UI"/>
                <a:sym typeface="Segoe UI"/>
              </a:rPr>
              <a:t>Part 1 : Machine Learning Overview</a:t>
            </a:r>
          </a:p>
        </p:txBody>
      </p:sp>
    </p:spTree>
    <p:extLst>
      <p:ext uri="{BB962C8B-B14F-4D97-AF65-F5344CB8AC3E}">
        <p14:creationId xmlns:p14="http://schemas.microsoft.com/office/powerpoint/2010/main" val="138758023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7F8F24-0F43-4208-95BC-E6605D3EB40B}"/>
              </a:ext>
            </a:extLst>
          </p:cNvPr>
          <p:cNvPicPr>
            <a:picLocks noChangeAspect="1"/>
          </p:cNvPicPr>
          <p:nvPr/>
        </p:nvPicPr>
        <p:blipFill rotWithShape="1">
          <a:blip r:embed="rId2">
            <a:extLst>
              <a:ext uri="{28A0092B-C50C-407E-A947-70E740481C1C}">
                <a14:useLocalDpi xmlns:a14="http://schemas.microsoft.com/office/drawing/2010/main" val="0"/>
              </a:ext>
            </a:extLst>
          </a:blip>
          <a:srcRect t="1072" r="2" b="2100"/>
          <a:stretch/>
        </p:blipFill>
        <p:spPr>
          <a:xfrm>
            <a:off x="20" y="10"/>
            <a:ext cx="7534636" cy="6857990"/>
          </a:xfrm>
          <a:prstGeom prst="rect">
            <a:avLst/>
          </a:prstGeom>
        </p:spPr>
      </p:pic>
      <p:sp>
        <p:nvSpPr>
          <p:cNvPr id="16" name="Rectangle 15">
            <a:extLst>
              <a:ext uri="{FF2B5EF4-FFF2-40B4-BE49-F238E27FC236}">
                <a16:creationId xmlns:a16="http://schemas.microsoft.com/office/drawing/2014/main" id="{98663357-1843-42BB-BC09-EACA8E00E5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rgbClr val="3541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7EF2C3E-BB0E-4837-841B-E48993F99965}"/>
              </a:ext>
            </a:extLst>
          </p:cNvPr>
          <p:cNvSpPr>
            <a:spLocks noGrp="1"/>
          </p:cNvSpPr>
          <p:nvPr>
            <p:ph type="title"/>
          </p:nvPr>
        </p:nvSpPr>
        <p:spPr>
          <a:xfrm>
            <a:off x="8153400" y="640081"/>
            <a:ext cx="3395130" cy="5255364"/>
          </a:xfrm>
        </p:spPr>
        <p:txBody>
          <a:bodyPr vert="horz" lIns="91440" tIns="45720" rIns="91440" bIns="45720" rtlCol="0" anchor="ctr">
            <a:normAutofit/>
          </a:bodyPr>
          <a:lstStyle/>
          <a:p>
            <a:pPr defTabSz="914400">
              <a:spcBef>
                <a:spcPct val="0"/>
              </a:spcBef>
            </a:pPr>
            <a:r>
              <a:rPr lang="en-US" sz="4400" kern="1200" dirty="0">
                <a:solidFill>
                  <a:srgbClr val="FFFFFF"/>
                </a:solidFill>
                <a:ea typeface="+mj-ea"/>
                <a:cs typeface="+mj-cs"/>
              </a:rPr>
              <a:t>What is Machine Learning used for?</a:t>
            </a:r>
          </a:p>
        </p:txBody>
      </p:sp>
    </p:spTree>
    <p:extLst>
      <p:ext uri="{BB962C8B-B14F-4D97-AF65-F5344CB8AC3E}">
        <p14:creationId xmlns:p14="http://schemas.microsoft.com/office/powerpoint/2010/main" val="179438820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FF18C94-87FB-4FD4-ADEB-17525F3EC3D9}"/>
              </a:ext>
            </a:extLst>
          </p:cNvPr>
          <p:cNvSpPr>
            <a:spLocks noGrp="1"/>
          </p:cNvSpPr>
          <p:nvPr>
            <p:ph type="body" sz="quarter" idx="15"/>
          </p:nvPr>
        </p:nvSpPr>
        <p:spPr>
          <a:xfrm>
            <a:off x="5703101" y="263525"/>
            <a:ext cx="5264150" cy="369332"/>
          </a:xfrm>
        </p:spPr>
        <p:txBody>
          <a:bodyPr/>
          <a:lstStyle/>
          <a:p>
            <a:r>
              <a:rPr lang="en-US" dirty="0"/>
              <a:t>Handwriting Recognition</a:t>
            </a:r>
          </a:p>
        </p:txBody>
      </p:sp>
      <p:sp>
        <p:nvSpPr>
          <p:cNvPr id="5" name="Text Placeholder 4">
            <a:extLst>
              <a:ext uri="{FF2B5EF4-FFF2-40B4-BE49-F238E27FC236}">
                <a16:creationId xmlns:a16="http://schemas.microsoft.com/office/drawing/2014/main" id="{275865AA-5185-441C-A3F0-D8A1ACBC4D9C}"/>
              </a:ext>
            </a:extLst>
          </p:cNvPr>
          <p:cNvSpPr>
            <a:spLocks noGrp="1"/>
          </p:cNvSpPr>
          <p:nvPr>
            <p:ph type="body" sz="quarter" idx="18"/>
          </p:nvPr>
        </p:nvSpPr>
        <p:spPr>
          <a:xfrm>
            <a:off x="5757846" y="1900445"/>
            <a:ext cx="5264150" cy="369332"/>
          </a:xfrm>
        </p:spPr>
        <p:txBody>
          <a:bodyPr/>
          <a:lstStyle/>
          <a:p>
            <a:r>
              <a:rPr lang="en-US" dirty="0"/>
              <a:t>Loan Approval</a:t>
            </a:r>
          </a:p>
        </p:txBody>
      </p:sp>
      <p:sp>
        <p:nvSpPr>
          <p:cNvPr id="7" name="Text Placeholder 6">
            <a:extLst>
              <a:ext uri="{FF2B5EF4-FFF2-40B4-BE49-F238E27FC236}">
                <a16:creationId xmlns:a16="http://schemas.microsoft.com/office/drawing/2014/main" id="{5A94006C-FB34-46A5-8CC6-05C9033EFC90}"/>
              </a:ext>
            </a:extLst>
          </p:cNvPr>
          <p:cNvSpPr>
            <a:spLocks noGrp="1"/>
          </p:cNvSpPr>
          <p:nvPr>
            <p:ph type="body" sz="quarter" idx="21"/>
          </p:nvPr>
        </p:nvSpPr>
        <p:spPr>
          <a:xfrm>
            <a:off x="5757846" y="3583095"/>
            <a:ext cx="5264150" cy="369332"/>
          </a:xfrm>
        </p:spPr>
        <p:txBody>
          <a:bodyPr/>
          <a:lstStyle/>
          <a:p>
            <a:r>
              <a:rPr lang="en-US" dirty="0"/>
              <a:t>We think you might like this!</a:t>
            </a:r>
          </a:p>
        </p:txBody>
      </p:sp>
      <p:sp>
        <p:nvSpPr>
          <p:cNvPr id="8" name="Title 7">
            <a:extLst>
              <a:ext uri="{FF2B5EF4-FFF2-40B4-BE49-F238E27FC236}">
                <a16:creationId xmlns:a16="http://schemas.microsoft.com/office/drawing/2014/main" id="{EB29CDE7-A2D5-4FDB-BCD4-F844385D514B}"/>
              </a:ext>
            </a:extLst>
          </p:cNvPr>
          <p:cNvSpPr>
            <a:spLocks noGrp="1"/>
          </p:cNvSpPr>
          <p:nvPr>
            <p:ph type="title"/>
          </p:nvPr>
        </p:nvSpPr>
        <p:spPr>
          <a:xfrm>
            <a:off x="530225" y="2645624"/>
            <a:ext cx="3136900" cy="1566752"/>
          </a:xfrm>
        </p:spPr>
        <p:txBody>
          <a:bodyPr/>
          <a:lstStyle/>
          <a:p>
            <a:r>
              <a:rPr lang="en-US" dirty="0"/>
              <a:t>What is ML used for?</a:t>
            </a:r>
          </a:p>
        </p:txBody>
      </p:sp>
      <p:pic>
        <p:nvPicPr>
          <p:cNvPr id="14" name="Picture 13">
            <a:extLst>
              <a:ext uri="{FF2B5EF4-FFF2-40B4-BE49-F238E27FC236}">
                <a16:creationId xmlns:a16="http://schemas.microsoft.com/office/drawing/2014/main" id="{F83EA65D-90F9-4840-8F98-E656DE5226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7846" y="728733"/>
            <a:ext cx="5227655" cy="854520"/>
          </a:xfrm>
          <a:prstGeom prst="rect">
            <a:avLst/>
          </a:prstGeom>
        </p:spPr>
      </p:pic>
      <p:pic>
        <p:nvPicPr>
          <p:cNvPr id="16" name="Picture 15">
            <a:extLst>
              <a:ext uri="{FF2B5EF4-FFF2-40B4-BE49-F238E27FC236}">
                <a16:creationId xmlns:a16="http://schemas.microsoft.com/office/drawing/2014/main" id="{E387A2BC-53A6-40F9-A809-D46545D45B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3101" y="1792205"/>
            <a:ext cx="3048890" cy="1938903"/>
          </a:xfrm>
          <a:prstGeom prst="rect">
            <a:avLst/>
          </a:prstGeom>
        </p:spPr>
      </p:pic>
      <p:pic>
        <p:nvPicPr>
          <p:cNvPr id="18" name="Picture 17">
            <a:extLst>
              <a:ext uri="{FF2B5EF4-FFF2-40B4-BE49-F238E27FC236}">
                <a16:creationId xmlns:a16="http://schemas.microsoft.com/office/drawing/2014/main" id="{A5AAC7E0-D481-4D6B-A4E4-737B61617E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03101" y="3940059"/>
            <a:ext cx="3448050" cy="2917941"/>
          </a:xfrm>
          <a:prstGeom prst="rect">
            <a:avLst/>
          </a:prstGeom>
        </p:spPr>
      </p:pic>
    </p:spTree>
    <p:extLst>
      <p:ext uri="{BB962C8B-B14F-4D97-AF65-F5344CB8AC3E}">
        <p14:creationId xmlns:p14="http://schemas.microsoft.com/office/powerpoint/2010/main" val="152997588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B76F36-3956-4B65-A67F-49B61EA1E547}"/>
              </a:ext>
            </a:extLst>
          </p:cNvPr>
          <p:cNvSpPr>
            <a:spLocks noGrp="1"/>
          </p:cNvSpPr>
          <p:nvPr>
            <p:ph type="body" sz="quarter" idx="13"/>
          </p:nvPr>
        </p:nvSpPr>
        <p:spPr>
          <a:xfrm>
            <a:off x="636259" y="1419225"/>
            <a:ext cx="10919483" cy="378950"/>
          </a:xfrm>
        </p:spPr>
        <p:txBody>
          <a:bodyPr/>
          <a:lstStyle/>
          <a:p>
            <a:r>
              <a:rPr lang="en-US" dirty="0"/>
              <a:t>Anyone want to take a shot?</a:t>
            </a:r>
          </a:p>
        </p:txBody>
      </p:sp>
      <p:sp>
        <p:nvSpPr>
          <p:cNvPr id="3" name="Title 2">
            <a:extLst>
              <a:ext uri="{FF2B5EF4-FFF2-40B4-BE49-F238E27FC236}">
                <a16:creationId xmlns:a16="http://schemas.microsoft.com/office/drawing/2014/main" id="{E56B5C74-F9A4-453F-A738-7D1AD2084E76}"/>
              </a:ext>
            </a:extLst>
          </p:cNvPr>
          <p:cNvSpPr>
            <a:spLocks noGrp="1"/>
          </p:cNvSpPr>
          <p:nvPr>
            <p:ph type="title"/>
          </p:nvPr>
        </p:nvSpPr>
        <p:spPr/>
        <p:txBody>
          <a:bodyPr/>
          <a:lstStyle/>
          <a:p>
            <a:r>
              <a:rPr lang="en-US" dirty="0"/>
              <a:t>Defining Machine Learning</a:t>
            </a:r>
          </a:p>
        </p:txBody>
      </p:sp>
    </p:spTree>
    <p:extLst>
      <p:ext uri="{BB962C8B-B14F-4D97-AF65-F5344CB8AC3E}">
        <p14:creationId xmlns:p14="http://schemas.microsoft.com/office/powerpoint/2010/main" val="39234093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B76F36-3956-4B65-A67F-49B61EA1E547}"/>
              </a:ext>
            </a:extLst>
          </p:cNvPr>
          <p:cNvSpPr>
            <a:spLocks noGrp="1"/>
          </p:cNvSpPr>
          <p:nvPr>
            <p:ph type="body" sz="quarter" idx="13"/>
          </p:nvPr>
        </p:nvSpPr>
        <p:spPr>
          <a:xfrm>
            <a:off x="636259" y="1419225"/>
            <a:ext cx="10919483" cy="378950"/>
          </a:xfrm>
        </p:spPr>
        <p:txBody>
          <a:bodyPr/>
          <a:lstStyle/>
          <a:p>
            <a:r>
              <a:rPr lang="en-US" dirty="0"/>
              <a:t>Anyone want to take a shot?</a:t>
            </a:r>
          </a:p>
        </p:txBody>
      </p:sp>
      <p:sp>
        <p:nvSpPr>
          <p:cNvPr id="3" name="Title 2">
            <a:extLst>
              <a:ext uri="{FF2B5EF4-FFF2-40B4-BE49-F238E27FC236}">
                <a16:creationId xmlns:a16="http://schemas.microsoft.com/office/drawing/2014/main" id="{E56B5C74-F9A4-453F-A738-7D1AD2084E76}"/>
              </a:ext>
            </a:extLst>
          </p:cNvPr>
          <p:cNvSpPr>
            <a:spLocks noGrp="1"/>
          </p:cNvSpPr>
          <p:nvPr>
            <p:ph type="title"/>
          </p:nvPr>
        </p:nvSpPr>
        <p:spPr/>
        <p:txBody>
          <a:bodyPr/>
          <a:lstStyle/>
          <a:p>
            <a:r>
              <a:rPr lang="en-US" dirty="0"/>
              <a:t>Defining Machine Learning</a:t>
            </a:r>
          </a:p>
        </p:txBody>
      </p:sp>
      <p:sp>
        <p:nvSpPr>
          <p:cNvPr id="4" name="TextBox 3">
            <a:extLst>
              <a:ext uri="{FF2B5EF4-FFF2-40B4-BE49-F238E27FC236}">
                <a16:creationId xmlns:a16="http://schemas.microsoft.com/office/drawing/2014/main" id="{E5E9E52D-F438-45AC-ADFD-017962DAD785}"/>
              </a:ext>
            </a:extLst>
          </p:cNvPr>
          <p:cNvSpPr txBox="1"/>
          <p:nvPr/>
        </p:nvSpPr>
        <p:spPr>
          <a:xfrm>
            <a:off x="2298700" y="2589014"/>
            <a:ext cx="759460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3000" dirty="0">
                <a:solidFill>
                  <a:srgbClr val="53585F"/>
                </a:solidFill>
                <a:latin typeface="Segoe UI"/>
                <a:ea typeface="Segoe UI"/>
                <a:cs typeface="Segoe UI"/>
                <a:sym typeface="Segoe UI"/>
              </a:rPr>
              <a:t>Building a model from example inputs to make data driven predictions.</a:t>
            </a:r>
            <a:endParaRPr kumimoji="0" lang="en-US" sz="3000" b="0" i="0" u="none" strike="noStrike" cap="none" spc="0" normalizeH="0" baseline="0" dirty="0">
              <a:ln>
                <a:noFill/>
              </a:ln>
              <a:solidFill>
                <a:srgbClr val="53585F"/>
              </a:solidFill>
              <a:effectLst/>
              <a:uFillTx/>
              <a:latin typeface="Segoe UI"/>
              <a:ea typeface="Segoe UI"/>
              <a:cs typeface="Segoe UI"/>
              <a:sym typeface="Segoe UI"/>
            </a:endParaRPr>
          </a:p>
        </p:txBody>
      </p:sp>
    </p:spTree>
    <p:extLst>
      <p:ext uri="{BB962C8B-B14F-4D97-AF65-F5344CB8AC3E}">
        <p14:creationId xmlns:p14="http://schemas.microsoft.com/office/powerpoint/2010/main" val="177163378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B76F36-3956-4B65-A67F-49B61EA1E547}"/>
              </a:ext>
            </a:extLst>
          </p:cNvPr>
          <p:cNvSpPr>
            <a:spLocks noGrp="1"/>
          </p:cNvSpPr>
          <p:nvPr>
            <p:ph type="body" sz="quarter" idx="13"/>
          </p:nvPr>
        </p:nvSpPr>
        <p:spPr>
          <a:xfrm>
            <a:off x="636259" y="1419225"/>
            <a:ext cx="10919483" cy="378950"/>
          </a:xfrm>
        </p:spPr>
        <p:txBody>
          <a:bodyPr/>
          <a:lstStyle/>
          <a:p>
            <a:r>
              <a:rPr lang="en-US" dirty="0"/>
              <a:t>Anyone want to take a shot?</a:t>
            </a:r>
          </a:p>
        </p:txBody>
      </p:sp>
      <p:sp>
        <p:nvSpPr>
          <p:cNvPr id="3" name="Title 2">
            <a:extLst>
              <a:ext uri="{FF2B5EF4-FFF2-40B4-BE49-F238E27FC236}">
                <a16:creationId xmlns:a16="http://schemas.microsoft.com/office/drawing/2014/main" id="{E56B5C74-F9A4-453F-A738-7D1AD2084E76}"/>
              </a:ext>
            </a:extLst>
          </p:cNvPr>
          <p:cNvSpPr>
            <a:spLocks noGrp="1"/>
          </p:cNvSpPr>
          <p:nvPr>
            <p:ph type="title"/>
          </p:nvPr>
        </p:nvSpPr>
        <p:spPr/>
        <p:txBody>
          <a:bodyPr/>
          <a:lstStyle/>
          <a:p>
            <a:r>
              <a:rPr lang="en-US" dirty="0"/>
              <a:t>Defining Machine Learning</a:t>
            </a:r>
          </a:p>
        </p:txBody>
      </p:sp>
      <p:sp>
        <p:nvSpPr>
          <p:cNvPr id="4" name="TextBox 3">
            <a:extLst>
              <a:ext uri="{FF2B5EF4-FFF2-40B4-BE49-F238E27FC236}">
                <a16:creationId xmlns:a16="http://schemas.microsoft.com/office/drawing/2014/main" id="{E5E9E52D-F438-45AC-ADFD-017962DAD785}"/>
              </a:ext>
            </a:extLst>
          </p:cNvPr>
          <p:cNvSpPr txBox="1"/>
          <p:nvPr/>
        </p:nvSpPr>
        <p:spPr>
          <a:xfrm>
            <a:off x="2298700" y="2589014"/>
            <a:ext cx="759460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3000" dirty="0">
                <a:solidFill>
                  <a:srgbClr val="53585F"/>
                </a:solidFill>
                <a:latin typeface="Segoe UI"/>
                <a:ea typeface="Segoe UI"/>
                <a:cs typeface="Segoe UI"/>
                <a:sym typeface="Segoe UI"/>
              </a:rPr>
              <a:t>Building a model from example inputs to make data driven predictions.</a:t>
            </a:r>
            <a:endParaRPr kumimoji="0" lang="en-US" sz="3000" b="0" i="0" u="none" strike="noStrike" cap="none" spc="0" normalizeH="0" baseline="0" dirty="0">
              <a:ln>
                <a:noFill/>
              </a:ln>
              <a:solidFill>
                <a:srgbClr val="53585F"/>
              </a:solidFill>
              <a:effectLst/>
              <a:uFillTx/>
              <a:latin typeface="Segoe UI"/>
              <a:ea typeface="Segoe UI"/>
              <a:cs typeface="Segoe UI"/>
              <a:sym typeface="Segoe UI"/>
            </a:endParaRPr>
          </a:p>
        </p:txBody>
      </p:sp>
      <p:sp>
        <p:nvSpPr>
          <p:cNvPr id="5" name="TextBox 4">
            <a:extLst>
              <a:ext uri="{FF2B5EF4-FFF2-40B4-BE49-F238E27FC236}">
                <a16:creationId xmlns:a16="http://schemas.microsoft.com/office/drawing/2014/main" id="{1A114D0F-DD5C-4B9C-8993-FB25BD5558EA}"/>
              </a:ext>
            </a:extLst>
          </p:cNvPr>
          <p:cNvSpPr txBox="1"/>
          <p:nvPr/>
        </p:nvSpPr>
        <p:spPr>
          <a:xfrm>
            <a:off x="2530475" y="3677096"/>
            <a:ext cx="6978650"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n-US" sz="3000" dirty="0">
                <a:solidFill>
                  <a:srgbClr val="FF0000"/>
                </a:solidFill>
                <a:latin typeface="Segoe UI"/>
                <a:ea typeface="Segoe UI"/>
                <a:cs typeface="Segoe UI"/>
                <a:sym typeface="Segoe UI"/>
              </a:rPr>
              <a:t>vs.</a:t>
            </a:r>
            <a:endParaRPr kumimoji="0" lang="en-US" sz="3000" b="0" i="0" u="none" strike="noStrike" cap="none" spc="0" normalizeH="0" baseline="0" dirty="0">
              <a:ln>
                <a:noFill/>
              </a:ln>
              <a:solidFill>
                <a:srgbClr val="FF0000"/>
              </a:solidFill>
              <a:effectLst/>
              <a:uFillTx/>
              <a:latin typeface="Segoe UI"/>
              <a:ea typeface="Segoe UI"/>
              <a:cs typeface="Segoe UI"/>
              <a:sym typeface="Segoe UI"/>
            </a:endParaRPr>
          </a:p>
        </p:txBody>
      </p:sp>
    </p:spTree>
    <p:extLst>
      <p:ext uri="{BB962C8B-B14F-4D97-AF65-F5344CB8AC3E}">
        <p14:creationId xmlns:p14="http://schemas.microsoft.com/office/powerpoint/2010/main" val="1915243329"/>
      </p:ext>
    </p:extLst>
  </p:cSld>
  <p:clrMapOvr>
    <a:masterClrMapping/>
  </p:clrMapOvr>
  <p:transition spd="med"/>
</p:sld>
</file>

<file path=ppt/theme/theme1.xml><?xml version="1.0" encoding="utf-8"?>
<a:theme xmlns:a="http://schemas.openxmlformats.org/drawingml/2006/main" name="White">
  <a:themeElements>
    <a:clrScheme name="HMB Color Palette">
      <a:dk1>
        <a:srgbClr val="414042"/>
      </a:dk1>
      <a:lt1>
        <a:srgbClr val="FFFFFF"/>
      </a:lt1>
      <a:dk2>
        <a:srgbClr val="53585F"/>
      </a:dk2>
      <a:lt2>
        <a:srgbClr val="DCDEE0"/>
      </a:lt2>
      <a:accent1>
        <a:srgbClr val="009944"/>
      </a:accent1>
      <a:accent2>
        <a:srgbClr val="00561D"/>
      </a:accent2>
      <a:accent3>
        <a:srgbClr val="A6AAA9"/>
      </a:accent3>
      <a:accent4>
        <a:srgbClr val="7CB342"/>
      </a:accent4>
      <a:accent5>
        <a:srgbClr val="1E88E5"/>
      </a:accent5>
      <a:accent6>
        <a:srgbClr val="8E24AA"/>
      </a:accent6>
      <a:hlink>
        <a:srgbClr val="FFC400"/>
      </a:hlink>
      <a:folHlink>
        <a:srgbClr val="8E24AA"/>
      </a:folHlink>
    </a:clrScheme>
    <a:fontScheme name="HMB Brand Fonts (Alternative)">
      <a:majorFont>
        <a:latin typeface="Franklin Gothic Demi Cond"/>
        <a:ea typeface="Franklin Gothic Demi Cond"/>
        <a:cs typeface="Franklin Gothic Demi Cond"/>
      </a:majorFont>
      <a:minorFont>
        <a:latin typeface="Segoe UI"/>
        <a:ea typeface="Franklin Gothic Demi Cond"/>
        <a:cs typeface="Franklin Gothic Demi Con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127000" dist="67468" dir="5400000" rotWithShape="0">
              <a:srgbClr val="000000">
                <a:alpha val="24538"/>
              </a:srgbClr>
            </a:outerShdw>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C1E21"/>
        </a:solidFill>
        <a:ln w="12700" cap="flat">
          <a:noFill/>
          <a:miter lim="400000"/>
        </a:ln>
        <a:effectLst>
          <a:outerShdw blurRad="127000" dist="67468" dir="5400000" rotWithShape="0">
            <a:srgbClr val="000000">
              <a:alpha val="24538"/>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10000" b="0" i="0" u="none" strike="noStrike" cap="none" spc="0" normalizeH="0" baseline="0">
            <a:ln>
              <a:noFill/>
            </a:ln>
            <a:solidFill>
              <a:srgbClr val="FFFFFF"/>
            </a:solidFill>
            <a:effectLst/>
            <a:uFillTx/>
            <a:latin typeface="+mn-lt"/>
            <a:ea typeface="+mn-ea"/>
            <a:cs typeface="+mn-cs"/>
            <a:sym typeface="Franklin Gothic Demi Con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53585F"/>
            </a:solidFill>
            <a:effectLst/>
            <a:uFillTx/>
            <a:latin typeface="Segoe UI"/>
            <a:ea typeface="Segoe UI"/>
            <a:cs typeface="Segoe UI"/>
            <a:sym typeface="Segoe U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HMB_Theme.potx" id="{4F51ED72-7580-4F14-AEBF-0C27BF154BE9}" vid="{081CC697-633C-4444-B5E0-AEB3DE5CF7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Segoe UI" panose="020F0302020204030204"/>
        <a:ea typeface=""/>
        <a:cs typeface=""/>
        <a:font script="Jpan" typeface="游ゴシック Light"/>
        <a:font script="Hang" typeface="맑은 고딕"/>
        <a:font script="Hans" typeface="Segoe UI"/>
        <a:font script="Hant" typeface="Segoe UI"/>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Segoe UI"/>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Segoe UI"/>
        <a:font script="Arab" typeface="Segoe UI"/>
        <a:font script="Hebr" typeface="Segoe UI"/>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Segoe UI"/>
        <a:font script="Uigh" typeface="Microsoft Uighur"/>
        <a:font script="Geor" typeface="Sylfaen"/>
        <a:font script="Armn" typeface="Segoe UI"/>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E9AFB7EF9FBCC4A8B9A4475BD326650" ma:contentTypeVersion="3" ma:contentTypeDescription="Create a new document." ma:contentTypeScope="" ma:versionID="71f4bc84defe3b3736b9b37cbfe7a508">
  <xsd:schema xmlns:xsd="http://www.w3.org/2001/XMLSchema" xmlns:xs="http://www.w3.org/2001/XMLSchema" xmlns:p="http://schemas.microsoft.com/office/2006/metadata/properties" xmlns:ns2="f212c801-de8c-4d40-b650-69a1c609cdd6" targetNamespace="http://schemas.microsoft.com/office/2006/metadata/properties" ma:root="true" ma:fieldsID="f31e3c6c212b97525b94e591d58a4db3" ns2:_="">
    <xsd:import namespace="f212c801-de8c-4d40-b650-69a1c609cdd6"/>
    <xsd:element name="properties">
      <xsd:complexType>
        <xsd:sequence>
          <xsd:element name="documentManagement">
            <xsd:complexType>
              <xsd:all>
                <xsd:element ref="ns2:MediaServiceMetadata" minOccurs="0"/>
                <xsd:element ref="ns2:MediaServiceFastMetadata"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12c801-de8c-4d40-b650-69a1c609cdd6"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Display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10E46D5-EB7C-4EC4-A298-C524E7601E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212c801-de8c-4d40-b650-69a1c609cdd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BE6076E-38D7-4915-A85E-BBE302A3C12B}">
  <ds:schemaRefs>
    <ds:schemaRef ds:uri="f212c801-de8c-4d40-b650-69a1c609cdd6"/>
    <ds:schemaRef ds:uri="http://purl.org/dc/terms/"/>
    <ds:schemaRef ds:uri="http://schemas.microsoft.com/office/infopath/2007/PartnerControls"/>
    <ds:schemaRef ds:uri="http://www.w3.org/XML/1998/namespace"/>
    <ds:schemaRef ds:uri="http://schemas.microsoft.com/office/2006/documentManagement/types"/>
    <ds:schemaRef ds:uri="http://purl.org/dc/elements/1.1/"/>
    <ds:schemaRef ds:uri="http://schemas.openxmlformats.org/package/2006/metadata/core-properti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E1F346CE-C4CF-4D75-B59F-7CCE7CB230E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188</TotalTime>
  <Words>494</Words>
  <Application>Microsoft Office PowerPoint</Application>
  <PresentationFormat>Widescreen</PresentationFormat>
  <Paragraphs>71</Paragraphs>
  <Slides>23</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Calibri</vt:lpstr>
      <vt:lpstr>Franklin Gothic Demi Cond</vt:lpstr>
      <vt:lpstr>Arial</vt:lpstr>
      <vt:lpstr>Segoe UI</vt:lpstr>
      <vt:lpstr>White</vt:lpstr>
      <vt:lpstr>Machine Learning Lite!</vt:lpstr>
      <vt:lpstr>What is this talk?</vt:lpstr>
      <vt:lpstr>Who am I? Why this talk?</vt:lpstr>
      <vt:lpstr>PowerPoint Presentation</vt:lpstr>
      <vt:lpstr>What is Machine Learning used for?</vt:lpstr>
      <vt:lpstr>What is ML used for?</vt:lpstr>
      <vt:lpstr>Defining Machine Learning</vt:lpstr>
      <vt:lpstr>Defining Machine Learning</vt:lpstr>
      <vt:lpstr>Defining Machine Learning</vt:lpstr>
      <vt:lpstr>Defining Machine Learning</vt:lpstr>
      <vt:lpstr>Types of Machine Learning</vt:lpstr>
      <vt:lpstr>Supervised</vt:lpstr>
      <vt:lpstr>Unsupervised</vt:lpstr>
      <vt:lpstr>Reinforcement</vt:lpstr>
      <vt:lpstr>Machine Learning Workflow</vt:lpstr>
      <vt:lpstr>Ask solvable questions</vt:lpstr>
      <vt:lpstr>Don’t force it!</vt:lpstr>
      <vt:lpstr>PowerPoint Presentation</vt:lpstr>
      <vt:lpstr>Azure ML Studio</vt:lpstr>
      <vt:lpstr>Getting Started: ML Trial</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Lite!</dc:title>
  <dc:creator>Michael Schlegel</dc:creator>
  <cp:lastModifiedBy>Michael Schlegel</cp:lastModifiedBy>
  <cp:revision>1</cp:revision>
  <dcterms:created xsi:type="dcterms:W3CDTF">2019-08-20T17:44:54Z</dcterms:created>
  <dcterms:modified xsi:type="dcterms:W3CDTF">2019-09-26T13:53:58Z</dcterms:modified>
</cp:coreProperties>
</file>